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585" r:id="rId3"/>
    <p:sldId id="586" r:id="rId4"/>
    <p:sldId id="587" r:id="rId5"/>
    <p:sldId id="595" r:id="rId6"/>
    <p:sldId id="589" r:id="rId7"/>
    <p:sldId id="590" r:id="rId8"/>
    <p:sldId id="591" r:id="rId9"/>
    <p:sldId id="592" r:id="rId10"/>
    <p:sldId id="593" r:id="rId11"/>
    <p:sldId id="594" r:id="rId12"/>
    <p:sldId id="569" r:id="rId13"/>
    <p:sldId id="562" r:id="rId14"/>
    <p:sldId id="597" r:id="rId15"/>
    <p:sldId id="570" r:id="rId16"/>
    <p:sldId id="596" r:id="rId17"/>
    <p:sldId id="581" r:id="rId18"/>
  </p:sldIdLst>
  <p:sldSz cx="13004800" cy="9753600"/>
  <p:notesSz cx="6797675" cy="9929813"/>
  <p:defaultTextStyle>
    <a:defPPr>
      <a:defRPr lang="ru-RU"/>
    </a:defPPr>
    <a:lvl1pPr algn="l" defTabSz="584200" rtl="0" fontAlgn="base">
      <a:spcBef>
        <a:spcPct val="0"/>
      </a:spcBef>
      <a:spcAft>
        <a:spcPct val="0"/>
      </a:spcAft>
      <a:defRPr sz="3600" kern="1200">
        <a:solidFill>
          <a:srgbClr val="000000"/>
        </a:solidFill>
        <a:latin typeface="Arial" charset="0"/>
        <a:ea typeface="Helvetica Light"/>
        <a:cs typeface="Helvetica Light"/>
        <a:sym typeface="Helvetica Light"/>
      </a:defRPr>
    </a:lvl1pPr>
    <a:lvl2pPr marL="457200" indent="-228600" algn="l" defTabSz="584200" rtl="0" fontAlgn="base">
      <a:spcBef>
        <a:spcPct val="0"/>
      </a:spcBef>
      <a:spcAft>
        <a:spcPct val="0"/>
      </a:spcAft>
      <a:defRPr sz="3600" kern="1200">
        <a:solidFill>
          <a:srgbClr val="000000"/>
        </a:solidFill>
        <a:latin typeface="Arial" charset="0"/>
        <a:ea typeface="Helvetica Light"/>
        <a:cs typeface="Helvetica Light"/>
        <a:sym typeface="Helvetica Light"/>
      </a:defRPr>
    </a:lvl2pPr>
    <a:lvl3pPr marL="914400" indent="-457200" algn="l" defTabSz="584200" rtl="0" fontAlgn="base">
      <a:spcBef>
        <a:spcPct val="0"/>
      </a:spcBef>
      <a:spcAft>
        <a:spcPct val="0"/>
      </a:spcAft>
      <a:defRPr sz="3600" kern="1200">
        <a:solidFill>
          <a:srgbClr val="000000"/>
        </a:solidFill>
        <a:latin typeface="Arial" charset="0"/>
        <a:ea typeface="Helvetica Light"/>
        <a:cs typeface="Helvetica Light"/>
        <a:sym typeface="Helvetica Light"/>
      </a:defRPr>
    </a:lvl3pPr>
    <a:lvl4pPr marL="1371600" indent="-685800" algn="l" defTabSz="584200" rtl="0" fontAlgn="base">
      <a:spcBef>
        <a:spcPct val="0"/>
      </a:spcBef>
      <a:spcAft>
        <a:spcPct val="0"/>
      </a:spcAft>
      <a:defRPr sz="3600" kern="1200">
        <a:solidFill>
          <a:srgbClr val="000000"/>
        </a:solidFill>
        <a:latin typeface="Arial" charset="0"/>
        <a:ea typeface="Helvetica Light"/>
        <a:cs typeface="Helvetica Light"/>
        <a:sym typeface="Helvetica Light"/>
      </a:defRPr>
    </a:lvl4pPr>
    <a:lvl5pPr marL="1828800" indent="-914400" algn="l" defTabSz="584200" rtl="0" fontAlgn="base">
      <a:spcBef>
        <a:spcPct val="0"/>
      </a:spcBef>
      <a:spcAft>
        <a:spcPct val="0"/>
      </a:spcAft>
      <a:defRPr sz="3600" kern="1200">
        <a:solidFill>
          <a:srgbClr val="000000"/>
        </a:solidFill>
        <a:latin typeface="Arial" charset="0"/>
        <a:ea typeface="Helvetica Light"/>
        <a:cs typeface="Helvetica Light"/>
        <a:sym typeface="Helvetica Light"/>
      </a:defRPr>
    </a:lvl5pPr>
    <a:lvl6pPr marL="2286000" algn="l" defTabSz="914400" rtl="0" eaLnBrk="1" latinLnBrk="0" hangingPunct="1">
      <a:defRPr sz="3600" kern="1200">
        <a:solidFill>
          <a:srgbClr val="000000"/>
        </a:solidFill>
        <a:latin typeface="Arial" charset="0"/>
        <a:ea typeface="Helvetica Light"/>
        <a:cs typeface="Helvetica Light"/>
        <a:sym typeface="Helvetica Light"/>
      </a:defRPr>
    </a:lvl6pPr>
    <a:lvl7pPr marL="2743200" algn="l" defTabSz="914400" rtl="0" eaLnBrk="1" latinLnBrk="0" hangingPunct="1">
      <a:defRPr sz="3600" kern="1200">
        <a:solidFill>
          <a:srgbClr val="000000"/>
        </a:solidFill>
        <a:latin typeface="Arial" charset="0"/>
        <a:ea typeface="Helvetica Light"/>
        <a:cs typeface="Helvetica Light"/>
        <a:sym typeface="Helvetica Light"/>
      </a:defRPr>
    </a:lvl7pPr>
    <a:lvl8pPr marL="3200400" algn="l" defTabSz="914400" rtl="0" eaLnBrk="1" latinLnBrk="0" hangingPunct="1">
      <a:defRPr sz="3600" kern="1200">
        <a:solidFill>
          <a:srgbClr val="000000"/>
        </a:solidFill>
        <a:latin typeface="Arial" charset="0"/>
        <a:ea typeface="Helvetica Light"/>
        <a:cs typeface="Helvetica Light"/>
        <a:sym typeface="Helvetica Light"/>
      </a:defRPr>
    </a:lvl8pPr>
    <a:lvl9pPr marL="3657600" algn="l" defTabSz="914400" rtl="0" eaLnBrk="1" latinLnBrk="0" hangingPunct="1">
      <a:defRPr sz="3600" kern="1200">
        <a:solidFill>
          <a:srgbClr val="000000"/>
        </a:solidFill>
        <a:latin typeface="Arial" charset="0"/>
        <a:ea typeface="Helvetica Light"/>
        <a:cs typeface="Helvetica Light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Грузицька І.В." initials="ГІ" lastIdx="2" clrIdx="0">
    <p:extLst>
      <p:ext uri="{19B8F6BF-5375-455C-9EA6-DF929625EA0E}">
        <p15:presenceInfo xmlns:p15="http://schemas.microsoft.com/office/powerpoint/2012/main" userId="S-1-5-21-1492389264-1736976768-1874078741-100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340"/>
    <a:srgbClr val="002949"/>
    <a:srgbClr val="00294A"/>
    <a:srgbClr val="00BFFF"/>
    <a:srgbClr val="F0E8E3"/>
    <a:srgbClr val="4DFFFF"/>
    <a:srgbClr val="4D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84" autoAdjust="0"/>
    <p:restoredTop sz="94660"/>
  </p:normalViewPr>
  <p:slideViewPr>
    <p:cSldViewPr>
      <p:cViewPr varScale="1">
        <p:scale>
          <a:sx n="77" d="100"/>
          <a:sy n="77" d="100"/>
        </p:scale>
        <p:origin x="1710" y="5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4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4000" b="1" dirty="0">
                <a:solidFill>
                  <a:srgbClr val="00294A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Ефективність</a:t>
            </a:r>
            <a:r>
              <a:rPr lang="uk-UA" sz="4000" b="1" baseline="0" dirty="0">
                <a:solidFill>
                  <a:srgbClr val="00294A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розгляду звернень</a:t>
            </a:r>
            <a:endParaRPr lang="uk-UA" sz="4000" b="1" dirty="0">
              <a:solidFill>
                <a:srgbClr val="FF0000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c:rich>
      </c:tx>
      <c:layout>
        <c:manualLayout>
          <c:xMode val="edge"/>
          <c:yMode val="edge"/>
          <c:x val="0.22300150708388167"/>
          <c:y val="2.18599388728076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4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177655352048264"/>
          <c:y val="3.4731162376956802E-2"/>
          <c:w val="0.94706366645132711"/>
          <c:h val="0.83053755786749561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Стовпець1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6-9C55-405C-AED6-258F40D11E0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9C55-405C-AED6-258F40D11E0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9C55-405C-AED6-258F40D11E0A}"/>
              </c:ext>
            </c:extLst>
          </c:dPt>
          <c:dLbls>
            <c:dLbl>
              <c:idx val="0"/>
              <c:layout>
                <c:manualLayout>
                  <c:x val="0.15578786381960313"/>
                  <c:y val="-8.986404867648004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C55-405C-AED6-258F40D11E0A}"/>
                </c:ext>
              </c:extLst>
            </c:dLbl>
            <c:dLbl>
              <c:idx val="1"/>
              <c:layout>
                <c:manualLayout>
                  <c:x val="0.15798205908466803"/>
                  <c:y val="-8.80300884994090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C55-405C-AED6-258F40D11E0A}"/>
                </c:ext>
              </c:extLst>
            </c:dLbl>
            <c:dLbl>
              <c:idx val="2"/>
              <c:layout>
                <c:manualLayout>
                  <c:x val="0.17224432830758954"/>
                  <c:y val="-9.719988938476412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C55-405C-AED6-258F40D11E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Аркуш1!$A$2:$A$5</c:f>
              <c:strCache>
                <c:ptCount val="3"/>
                <c:pt idx="0">
                  <c:v>МІСЦЕВИМИ ГОСПОДАРСЬКИМИ СУДАМИ</c:v>
                </c:pt>
                <c:pt idx="1">
                  <c:v>АПЕЛЯЦІЙНИМИ ГОСПОДАРСЬКИМИ СУДАМИ</c:v>
                </c:pt>
                <c:pt idx="2">
                  <c:v>КАСАЦІЙНИМ ГОСПОДАРСЬКИМ СУДОМ У СКЛАДІ ВЕРХОВНОГО СУДУ</c:v>
                </c:pt>
              </c:strCache>
            </c:strRef>
          </c:cat>
          <c:val>
            <c:numRef>
              <c:f>Аркуш1!$B$2:$B$5</c:f>
              <c:numCache>
                <c:formatCode>General</c:formatCode>
                <c:ptCount val="4"/>
                <c:pt idx="0">
                  <c:v>97.9</c:v>
                </c:pt>
                <c:pt idx="1">
                  <c:v>95.5</c:v>
                </c:pt>
                <c:pt idx="2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55-405C-AED6-258F40D11E0A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Стовпець2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Аркуш1!$A$2:$A$5</c:f>
              <c:strCache>
                <c:ptCount val="3"/>
                <c:pt idx="0">
                  <c:v>МІСЦЕВИМИ ГОСПОДАРСЬКИМИ СУДАМИ</c:v>
                </c:pt>
                <c:pt idx="1">
                  <c:v>АПЕЛЯЦІЙНИМИ ГОСПОДАРСЬКИМИ СУДАМИ</c:v>
                </c:pt>
                <c:pt idx="2">
                  <c:v>КАСАЦІЙНИМ ГОСПОДАРСЬКИМ СУДОМ У СКЛАДІ ВЕРХОВНОГО СУДУ</c:v>
                </c:pt>
              </c:strCache>
            </c:strRef>
          </c:cat>
          <c:val>
            <c:numRef>
              <c:f>Аркуш1!$C$2:$C$5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9C55-405C-AED6-258F40D11E0A}"/>
            </c:ext>
          </c:extLst>
        </c:ser>
        <c:ser>
          <c:idx val="2"/>
          <c:order val="2"/>
          <c:tx>
            <c:strRef>
              <c:f>Аркуш1!$D$1</c:f>
              <c:strCache>
                <c:ptCount val="1"/>
                <c:pt idx="0">
                  <c:v>Стовпець3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Аркуш1!$A$2:$A$5</c:f>
              <c:strCache>
                <c:ptCount val="3"/>
                <c:pt idx="0">
                  <c:v>МІСЦЕВИМИ ГОСПОДАРСЬКИМИ СУДАМИ</c:v>
                </c:pt>
                <c:pt idx="1">
                  <c:v>АПЕЛЯЦІЙНИМИ ГОСПОДАРСЬКИМИ СУДАМИ</c:v>
                </c:pt>
                <c:pt idx="2">
                  <c:v>КАСАЦІЙНИМ ГОСПОДАРСЬКИМ СУДОМ У СКЛАДІ ВЕРХОВНОГО СУДУ</c:v>
                </c:pt>
              </c:strCache>
            </c:strRef>
          </c:cat>
          <c:val>
            <c:numRef>
              <c:f>Аркуш1!$D$2:$D$5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9C55-405C-AED6-258F40D11E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9034847"/>
        <c:axId val="109030271"/>
        <c:axId val="0"/>
      </c:bar3DChart>
      <c:catAx>
        <c:axId val="10903484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pPr>
            <a:endParaRPr lang="uk-UA"/>
          </a:p>
        </c:txPr>
        <c:crossAx val="109030271"/>
        <c:crosses val="autoZero"/>
        <c:auto val="1"/>
        <c:lblAlgn val="ctr"/>
        <c:lblOffset val="100"/>
        <c:noMultiLvlLbl val="0"/>
      </c:catAx>
      <c:valAx>
        <c:axId val="1090302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090348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2800" noProof="0" dirty="0">
                <a:solidFill>
                  <a:srgbClr val="0070C0"/>
                </a:solidFill>
              </a:rPr>
              <a:t>СПЛАЧЕНО судовий збір ЗА РОЗГЛЯД ПРОЦЕСУАЛЬНИХ ЗВЕРНЕНЬ ВЕРХОВНИМ </a:t>
            </a:r>
            <a:r>
              <a:rPr lang="uk-UA" sz="2800" dirty="0">
                <a:solidFill>
                  <a:srgbClr val="0070C0"/>
                </a:solidFill>
              </a:rPr>
              <a:t>СУДОМ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Стовпець1</c:v>
                </c:pt>
              </c:strCache>
            </c:strRef>
          </c:tx>
          <c:dPt>
            <c:idx val="0"/>
            <c:bubble3D val="0"/>
            <c:explosion val="11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98E1-4EBD-868B-D490E7F8C121}"/>
              </c:ext>
            </c:extLst>
          </c:dPt>
          <c:dPt>
            <c:idx val="1"/>
            <c:bubble3D val="0"/>
            <c:explosion val="4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8E1-4EBD-868B-D490E7F8C121}"/>
              </c:ext>
            </c:extLst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98E1-4EBD-868B-D490E7F8C121}"/>
              </c:ext>
            </c:extLst>
          </c:dPt>
          <c:dPt>
            <c:idx val="3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8E1-4EBD-868B-D490E7F8C121}"/>
              </c:ext>
            </c:extLst>
          </c:dPt>
          <c:dLbls>
            <c:dLbl>
              <c:idx val="0"/>
              <c:layout>
                <c:manualLayout>
                  <c:x val="-3.7746469429794427E-2"/>
                  <c:y val="2.1882050498662542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80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Roboto Lt" pitchFamily="2" charset="0"/>
                        <a:ea typeface="Roboto Lt" pitchFamily="2" charset="0"/>
                        <a:cs typeface="+mn-cs"/>
                      </a:defRPr>
                    </a:pPr>
                    <a:fld id="{3D373572-234E-4A77-A37B-B307EB27FABE}" type="CATEGORYNAME">
                      <a:rPr lang="ru-RU" sz="2400" smtClean="0"/>
                      <a:pPr>
                        <a:defRPr sz="2800">
                          <a:latin typeface="Roboto Lt" pitchFamily="2" charset="0"/>
                          <a:ea typeface="Roboto Lt" pitchFamily="2" charset="0"/>
                        </a:defRPr>
                      </a:pPr>
                      <a:t>[ІМ’Я КАТЕГОРІЇ]</a:t>
                    </a:fld>
                    <a:r>
                      <a:rPr lang="ru-RU" sz="2400" baseline="0" dirty="0"/>
                      <a:t>: </a:t>
                    </a:r>
                    <a:fld id="{268085D3-ADA1-4D88-A071-8B9326E20329}" type="VALUE">
                      <a:rPr lang="ru-RU" sz="2400" baseline="0" noProof="0" smtClean="0"/>
                      <a:pPr>
                        <a:defRPr sz="2800">
                          <a:latin typeface="Roboto Lt" pitchFamily="2" charset="0"/>
                          <a:ea typeface="Roboto Lt" pitchFamily="2" charset="0"/>
                        </a:defRPr>
                      </a:pPr>
                      <a:t>[ЗНАЧЕННЯ]</a:t>
                    </a:fld>
                    <a:r>
                      <a:rPr lang="ru-RU" sz="2400" baseline="0" noProof="0" dirty="0"/>
                      <a:t> млн </a:t>
                    </a:r>
                    <a:r>
                      <a:rPr lang="ru-RU" sz="2400" baseline="0" noProof="0" dirty="0" err="1"/>
                      <a:t>грн</a:t>
                    </a:r>
                    <a:endParaRPr lang="ru-RU" sz="2400" baseline="0" noProof="0" dirty="0"/>
                  </a:p>
                  <a:p>
                    <a:pPr>
                      <a:defRPr sz="2800">
                        <a:latin typeface="Roboto Lt" pitchFamily="2" charset="0"/>
                        <a:ea typeface="Roboto Lt" pitchFamily="2" charset="0"/>
                      </a:defRPr>
                    </a:pPr>
                    <a:r>
                      <a:rPr lang="ru-RU" sz="2400" baseline="0" noProof="0" dirty="0"/>
                      <a:t>62,2 %</a:t>
                    </a: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accent1"/>
                      </a:solidFill>
                      <a:effectLst/>
                      <a:latin typeface="Roboto Lt" pitchFamily="2" charset="0"/>
                      <a:ea typeface="Roboto Lt" pitchFamily="2" charset="0"/>
                      <a:cs typeface="+mn-cs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480554531449794"/>
                      <c:h val="0.2594741075777905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8E1-4EBD-868B-D490E7F8C121}"/>
                </c:ext>
              </c:extLst>
            </c:dLbl>
            <c:dLbl>
              <c:idx val="1"/>
              <c:layout>
                <c:manualLayout>
                  <c:x val="8.6541605072897043E-3"/>
                  <c:y val="5.3588062864809889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Roboto Lt" pitchFamily="2" charset="0"/>
                        <a:ea typeface="Roboto Lt" pitchFamily="2" charset="0"/>
                        <a:cs typeface="+mn-cs"/>
                      </a:defRPr>
                    </a:pPr>
                    <a:fld id="{1BE59C48-875B-477C-9FE2-C747EE11F5A5}" type="CATEGORYNAME">
                      <a:rPr lang="ru-RU" smtClean="0"/>
                      <a:pPr>
                        <a:defRPr sz="2400">
                          <a:solidFill>
                            <a:schemeClr val="accent1"/>
                          </a:solidFill>
                          <a:latin typeface="Roboto Lt" pitchFamily="2" charset="0"/>
                          <a:ea typeface="Roboto Lt" pitchFamily="2" charset="0"/>
                        </a:defRPr>
                      </a:pPr>
                      <a:t>[ІМ’Я КАТЕГОРІЇ]</a:t>
                    </a:fld>
                    <a:r>
                      <a:rPr lang="ru-RU" baseline="0" dirty="0"/>
                      <a:t>:                           </a:t>
                    </a:r>
                    <a:fld id="{491BEE77-1331-4314-8B18-8F096EFAFF8C}" type="VALUE">
                      <a:rPr lang="ru-RU" baseline="0" smtClean="0"/>
                      <a:pPr>
                        <a:defRPr sz="2400">
                          <a:solidFill>
                            <a:schemeClr val="accent1"/>
                          </a:solidFill>
                          <a:latin typeface="Roboto Lt" pitchFamily="2" charset="0"/>
                          <a:ea typeface="Roboto Lt" pitchFamily="2" charset="0"/>
                        </a:defRPr>
                      </a:pPr>
                      <a:t>[ЗНАЧЕННЯ]</a:t>
                    </a:fld>
                    <a:r>
                      <a:rPr lang="ru-RU" baseline="0" dirty="0"/>
                      <a:t> млн </a:t>
                    </a:r>
                    <a:r>
                      <a:rPr lang="ru-RU" baseline="0" noProof="0" dirty="0" err="1"/>
                      <a:t>грн</a:t>
                    </a:r>
                    <a:endParaRPr lang="ru-RU" baseline="0" noProof="0" dirty="0"/>
                  </a:p>
                  <a:p>
                    <a:pPr>
                      <a:defRPr sz="2400">
                        <a:solidFill>
                          <a:schemeClr val="accent1"/>
                        </a:solidFill>
                        <a:latin typeface="Roboto Lt" pitchFamily="2" charset="0"/>
                        <a:ea typeface="Roboto Lt" pitchFamily="2" charset="0"/>
                      </a:defRPr>
                    </a:pPr>
                    <a:r>
                      <a:rPr lang="ru-RU" baseline="0" noProof="0" dirty="0"/>
                      <a:t>37,8%</a:t>
                    </a: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accent1"/>
                      </a:solidFill>
                      <a:effectLst/>
                      <a:latin typeface="Roboto Lt" pitchFamily="2" charset="0"/>
                      <a:ea typeface="Roboto Lt" pitchFamily="2" charset="0"/>
                      <a:cs typeface="+mn-cs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370375336922931"/>
                      <c:h val="0.3902595224462239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8E1-4EBD-868B-D490E7F8C121}"/>
                </c:ext>
              </c:extLst>
            </c:dLbl>
            <c:dLbl>
              <c:idx val="2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accent3"/>
                      </a:solidFill>
                      <a:effectLst/>
                      <a:latin typeface="Roboto Lt" pitchFamily="2" charset="0"/>
                      <a:ea typeface="Roboto Lt" pitchFamily="2" charset="0"/>
                      <a:cs typeface="+mn-cs"/>
                    </a:defRPr>
                  </a:pPr>
                  <a:endParaRPr lang="uk-UA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98E1-4EBD-868B-D490E7F8C121}"/>
                </c:ext>
              </c:extLst>
            </c:dLbl>
            <c:dLbl>
              <c:idx val="3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accent4"/>
                      </a:solidFill>
                      <a:effectLst/>
                      <a:latin typeface="Roboto Lt" pitchFamily="2" charset="0"/>
                      <a:ea typeface="Roboto Lt" pitchFamily="2" charset="0"/>
                      <a:cs typeface="+mn-cs"/>
                    </a:defRPr>
                  </a:pPr>
                  <a:endParaRPr lang="uk-UA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98E1-4EBD-868B-D490E7F8C121}"/>
                </c:ext>
              </c:extLst>
            </c:dLbl>
            <c:spPr>
              <a:solidFill>
                <a:srgbClr val="FFFFFF">
                  <a:alpha val="90000"/>
                </a:srgbClr>
              </a:solidFill>
              <a:ln w="12700" cap="flat" cmpd="sng" algn="ctr">
                <a:solidFill>
                  <a:srgbClr val="0365C0"/>
                </a:solidFill>
                <a:round/>
              </a:ln>
              <a:effectLst>
                <a:outerShdw blurRad="50800" dist="38100" dir="2700000" algn="tl" rotWithShape="0">
                  <a:srgbClr val="0365C0">
                    <a:lumMod val="75000"/>
                    <a:alpha val="40000"/>
                  </a:srgb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accent1"/>
                    </a:solidFill>
                    <a:effectLst/>
                    <a:latin typeface="Roboto Lt" pitchFamily="2" charset="0"/>
                    <a:ea typeface="Roboto Lt" pitchFamily="2" charset="0"/>
                    <a:cs typeface="+mn-cs"/>
                  </a:defRPr>
                </a:pPr>
                <a:endParaRPr lang="uk-UA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Аркуш1!$A$2:$A$5</c:f>
              <c:strCache>
                <c:ptCount val="2"/>
                <c:pt idx="0">
                  <c:v>СПЛАЧЕНО СУДОВИЙ ЗБІР КГС ВС</c:v>
                </c:pt>
                <c:pt idx="1">
                  <c:v>СПЛАЧЕНО СУДОВИЙ ЗБІР ІНШИМИ КАСАЦІЙНИМИ СУДАМИ</c:v>
                </c:pt>
              </c:strCache>
            </c:strRef>
          </c:cat>
          <c:val>
            <c:numRef>
              <c:f>Аркуш1!$B$2:$B$5</c:f>
              <c:numCache>
                <c:formatCode>General</c:formatCode>
                <c:ptCount val="4"/>
                <c:pt idx="0">
                  <c:v>273.2</c:v>
                </c:pt>
                <c:pt idx="1">
                  <c:v>165.9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E1-4EBD-868B-D490E7F8C121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image" Target="../media/image35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3B3620-7B71-4971-AA48-1107670CA5C5}" type="doc">
      <dgm:prSet loTypeId="urn:microsoft.com/office/officeart/2005/8/layout/hierarchy3" loCatId="list" qsTypeId="urn:microsoft.com/office/officeart/2005/8/quickstyle/3d3" qsCatId="3D" csTypeId="urn:microsoft.com/office/officeart/2005/8/colors/accent3_2" csCatId="accent3" phldr="1"/>
      <dgm:spPr/>
      <dgm:t>
        <a:bodyPr/>
        <a:lstStyle/>
        <a:p>
          <a:endParaRPr lang="uk-UA"/>
        </a:p>
      </dgm:t>
    </dgm:pt>
    <dgm:pt modelId="{A601DBCD-9573-43AB-8CE8-7080491831C7}">
      <dgm:prSet phldrT="[Текст]" custT="1"/>
      <dgm:spPr>
        <a:effectLst>
          <a:outerShdw blurRad="50800" dist="12700" rotWithShape="0">
            <a:srgbClr val="FFFF00">
              <a:alpha val="50000"/>
            </a:srgbClr>
          </a:outerShdw>
        </a:effectLst>
      </dgm:spPr>
      <dgm:t>
        <a:bodyPr/>
        <a:lstStyle/>
        <a:p>
          <a:r>
            <a:rPr lang="ru-RU" sz="3600" b="1" dirty="0">
              <a:solidFill>
                <a:srgbClr val="002949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ШТАТНА</a:t>
          </a:r>
          <a:endParaRPr lang="uk-UA" sz="3600" b="1" dirty="0">
            <a:solidFill>
              <a:srgbClr val="002949"/>
            </a:solidFill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66C11352-3CC8-40D9-AD04-02F299EE804D}" type="parTrans" cxnId="{D9AAF923-94A1-4BC0-8BB2-5F8757D9BECB}">
      <dgm:prSet/>
      <dgm:spPr/>
      <dgm:t>
        <a:bodyPr/>
        <a:lstStyle/>
        <a:p>
          <a:endParaRPr lang="uk-UA"/>
        </a:p>
      </dgm:t>
    </dgm:pt>
    <dgm:pt modelId="{94A3945D-4432-4171-B480-5E5E40A7A986}" type="sibTrans" cxnId="{D9AAF923-94A1-4BC0-8BB2-5F8757D9BECB}">
      <dgm:prSet/>
      <dgm:spPr/>
      <dgm:t>
        <a:bodyPr/>
        <a:lstStyle/>
        <a:p>
          <a:endParaRPr lang="uk-UA"/>
        </a:p>
      </dgm:t>
    </dgm:pt>
    <dgm:pt modelId="{6B837DEE-8640-40E9-B6C7-DC1D55164487}">
      <dgm:prSet phldrT="[Текст]"/>
      <dgm:spPr>
        <a:effectLst>
          <a:outerShdw blurRad="50800" dist="50800" dir="5400000" algn="ctr" rotWithShape="0">
            <a:srgbClr val="FFFF00"/>
          </a:outerShdw>
        </a:effectLst>
      </dgm:spPr>
      <dgm:t>
        <a:bodyPr/>
        <a:lstStyle/>
        <a:p>
          <a:r>
            <a:rPr lang="uk-UA" dirty="0">
              <a:solidFill>
                <a:srgbClr val="002949"/>
              </a:solidFill>
            </a:rPr>
            <a:t>619</a:t>
          </a:r>
        </a:p>
      </dgm:t>
    </dgm:pt>
    <dgm:pt modelId="{11F7E4CE-01FF-43B3-AAB4-AF8F7B46D51B}" type="parTrans" cxnId="{03D56AEB-5EA0-419A-AE3B-5C481626B603}">
      <dgm:prSet/>
      <dgm:spPr/>
      <dgm:t>
        <a:bodyPr/>
        <a:lstStyle/>
        <a:p>
          <a:endParaRPr lang="uk-UA"/>
        </a:p>
      </dgm:t>
    </dgm:pt>
    <dgm:pt modelId="{31430CCE-5702-4AA0-9A2A-AF99965C4DC2}" type="sibTrans" cxnId="{03D56AEB-5EA0-419A-AE3B-5C481626B603}">
      <dgm:prSet/>
      <dgm:spPr/>
      <dgm:t>
        <a:bodyPr/>
        <a:lstStyle/>
        <a:p>
          <a:endParaRPr lang="uk-UA"/>
        </a:p>
      </dgm:t>
    </dgm:pt>
    <dgm:pt modelId="{F7E8948C-23B6-4FF8-A1EF-2A6BC785E169}">
      <dgm:prSet phldrT="[Текст]"/>
      <dgm:spPr>
        <a:effectLst>
          <a:outerShdw blurRad="50800" dist="50800" dir="5400000" algn="ctr" rotWithShape="0">
            <a:srgbClr val="FFFF00"/>
          </a:outerShdw>
        </a:effectLst>
      </dgm:spPr>
      <dgm:t>
        <a:bodyPr/>
        <a:lstStyle/>
        <a:p>
          <a:pPr algn="ctr"/>
          <a:r>
            <a:rPr lang="uk-UA" dirty="0">
              <a:solidFill>
                <a:srgbClr val="002949"/>
              </a:solidFill>
            </a:rPr>
            <a:t>218</a:t>
          </a:r>
        </a:p>
      </dgm:t>
    </dgm:pt>
    <dgm:pt modelId="{84988EA4-32FA-4DD1-9BF7-F2BFBDAC7B64}" type="parTrans" cxnId="{3D9A7C99-2C0F-437E-82E4-50B60D73BEC3}">
      <dgm:prSet/>
      <dgm:spPr/>
      <dgm:t>
        <a:bodyPr/>
        <a:lstStyle/>
        <a:p>
          <a:endParaRPr lang="uk-UA"/>
        </a:p>
      </dgm:t>
    </dgm:pt>
    <dgm:pt modelId="{31C9DB36-CAB1-4B1F-8E66-05CC2414CB76}" type="sibTrans" cxnId="{3D9A7C99-2C0F-437E-82E4-50B60D73BEC3}">
      <dgm:prSet/>
      <dgm:spPr/>
      <dgm:t>
        <a:bodyPr/>
        <a:lstStyle/>
        <a:p>
          <a:endParaRPr lang="uk-UA"/>
        </a:p>
      </dgm:t>
    </dgm:pt>
    <dgm:pt modelId="{57F6D76F-BCE3-47D4-89B0-AA94043BDB88}">
      <dgm:prSet phldrT="[Текст]" custT="1"/>
      <dgm:spPr/>
      <dgm:t>
        <a:bodyPr/>
        <a:lstStyle/>
        <a:p>
          <a:r>
            <a:rPr lang="uk-UA" sz="3600" b="1" dirty="0">
              <a:solidFill>
                <a:srgbClr val="002949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ФАКТИЧНА</a:t>
          </a:r>
        </a:p>
      </dgm:t>
    </dgm:pt>
    <dgm:pt modelId="{8C8D7F53-E109-4427-AE26-EF829B2E74F4}" type="parTrans" cxnId="{BB222330-8A0F-44D5-AE6F-66A5DA4EDD54}">
      <dgm:prSet/>
      <dgm:spPr/>
      <dgm:t>
        <a:bodyPr/>
        <a:lstStyle/>
        <a:p>
          <a:endParaRPr lang="uk-UA"/>
        </a:p>
      </dgm:t>
    </dgm:pt>
    <dgm:pt modelId="{8BA1FB0A-E19D-448E-9257-D7EC076B091C}" type="sibTrans" cxnId="{BB222330-8A0F-44D5-AE6F-66A5DA4EDD54}">
      <dgm:prSet/>
      <dgm:spPr/>
      <dgm:t>
        <a:bodyPr/>
        <a:lstStyle/>
        <a:p>
          <a:endParaRPr lang="uk-UA"/>
        </a:p>
      </dgm:t>
    </dgm:pt>
    <dgm:pt modelId="{E911C929-C74B-40B0-8C8C-A6CA0D40F5CE}">
      <dgm:prSet phldrT="[Текст]"/>
      <dgm:spPr>
        <a:effectLst>
          <a:outerShdw blurRad="50800" dist="50800" dir="5400000" algn="ctr" rotWithShape="0">
            <a:srgbClr val="FFFF00"/>
          </a:outerShdw>
        </a:effectLst>
      </dgm:spPr>
      <dgm:t>
        <a:bodyPr/>
        <a:lstStyle/>
        <a:p>
          <a:r>
            <a:rPr lang="uk-UA" dirty="0">
              <a:solidFill>
                <a:srgbClr val="002949"/>
              </a:solidFill>
            </a:rPr>
            <a:t>461</a:t>
          </a:r>
        </a:p>
      </dgm:t>
    </dgm:pt>
    <dgm:pt modelId="{75A0E706-4C5A-4C1E-BD8C-CEB2E95DACA5}" type="parTrans" cxnId="{72F6D750-8C39-4327-8B8E-E52CCC30AC6C}">
      <dgm:prSet/>
      <dgm:spPr/>
      <dgm:t>
        <a:bodyPr/>
        <a:lstStyle/>
        <a:p>
          <a:endParaRPr lang="uk-UA"/>
        </a:p>
      </dgm:t>
    </dgm:pt>
    <dgm:pt modelId="{77D09DB7-3670-476A-993C-3C27E0E42767}" type="sibTrans" cxnId="{72F6D750-8C39-4327-8B8E-E52CCC30AC6C}">
      <dgm:prSet/>
      <dgm:spPr/>
      <dgm:t>
        <a:bodyPr/>
        <a:lstStyle/>
        <a:p>
          <a:endParaRPr lang="uk-UA"/>
        </a:p>
      </dgm:t>
    </dgm:pt>
    <dgm:pt modelId="{F2A6783A-A994-435B-BEB0-97A3DAE8DFA4}">
      <dgm:prSet phldrT="[Текст]"/>
      <dgm:spPr>
        <a:effectLst>
          <a:outerShdw blurRad="50800" dist="50800" dir="5400000" algn="ctr" rotWithShape="0">
            <a:srgbClr val="FFFF00"/>
          </a:outerShdw>
        </a:effectLst>
      </dgm:spPr>
      <dgm:t>
        <a:bodyPr/>
        <a:lstStyle/>
        <a:p>
          <a:r>
            <a:rPr lang="uk-UA" dirty="0">
              <a:solidFill>
                <a:srgbClr val="002949"/>
              </a:solidFill>
            </a:rPr>
            <a:t>158</a:t>
          </a:r>
        </a:p>
      </dgm:t>
    </dgm:pt>
    <dgm:pt modelId="{AD3B4A8A-FA1C-41A6-821A-C1D45DA8E795}" type="parTrans" cxnId="{14B09BDF-906B-4498-82CB-8F320D8D6569}">
      <dgm:prSet/>
      <dgm:spPr/>
      <dgm:t>
        <a:bodyPr/>
        <a:lstStyle/>
        <a:p>
          <a:endParaRPr lang="uk-UA"/>
        </a:p>
      </dgm:t>
    </dgm:pt>
    <dgm:pt modelId="{0530CA14-1F3A-4EB6-8C01-12569DA56205}" type="sibTrans" cxnId="{14B09BDF-906B-4498-82CB-8F320D8D6569}">
      <dgm:prSet/>
      <dgm:spPr/>
      <dgm:t>
        <a:bodyPr/>
        <a:lstStyle/>
        <a:p>
          <a:endParaRPr lang="uk-UA"/>
        </a:p>
      </dgm:t>
    </dgm:pt>
    <dgm:pt modelId="{716E3BE0-04BA-446D-BD41-54F1D0BA5850}">
      <dgm:prSet/>
      <dgm:spPr/>
      <dgm:t>
        <a:bodyPr/>
        <a:lstStyle/>
        <a:p>
          <a:r>
            <a:rPr lang="uk-UA" dirty="0">
              <a:solidFill>
                <a:srgbClr val="002949"/>
              </a:solidFill>
            </a:rPr>
            <a:t>45</a:t>
          </a:r>
        </a:p>
      </dgm:t>
    </dgm:pt>
    <dgm:pt modelId="{AA4CE961-307E-4A3D-A228-7FDB0E05FACD}" type="parTrans" cxnId="{707C6F58-4A74-432C-86DB-37403E665DE6}">
      <dgm:prSet/>
      <dgm:spPr/>
      <dgm:t>
        <a:bodyPr/>
        <a:lstStyle/>
        <a:p>
          <a:endParaRPr lang="uk-UA"/>
        </a:p>
      </dgm:t>
    </dgm:pt>
    <dgm:pt modelId="{F460232B-39F8-4D32-9A92-9F48F8ADF938}" type="sibTrans" cxnId="{707C6F58-4A74-432C-86DB-37403E665DE6}">
      <dgm:prSet/>
      <dgm:spPr/>
      <dgm:t>
        <a:bodyPr/>
        <a:lstStyle/>
        <a:p>
          <a:endParaRPr lang="uk-UA"/>
        </a:p>
      </dgm:t>
    </dgm:pt>
    <dgm:pt modelId="{C82B4863-CC55-4B86-BDBB-872E515DF0CA}">
      <dgm:prSet/>
      <dgm:spPr/>
      <dgm:t>
        <a:bodyPr/>
        <a:lstStyle/>
        <a:p>
          <a:r>
            <a:rPr lang="uk-UA" dirty="0">
              <a:solidFill>
                <a:srgbClr val="002949"/>
              </a:solidFill>
            </a:rPr>
            <a:t>43</a:t>
          </a:r>
        </a:p>
      </dgm:t>
    </dgm:pt>
    <dgm:pt modelId="{A19E4C0A-E105-4E2F-9A56-F2E83339CE6E}" type="parTrans" cxnId="{1256CB26-8115-462D-B511-9958698F344A}">
      <dgm:prSet/>
      <dgm:spPr/>
      <dgm:t>
        <a:bodyPr/>
        <a:lstStyle/>
        <a:p>
          <a:endParaRPr lang="uk-UA"/>
        </a:p>
      </dgm:t>
    </dgm:pt>
    <dgm:pt modelId="{B7660D7F-8A50-4C61-8276-C848DE4B58C5}" type="sibTrans" cxnId="{1256CB26-8115-462D-B511-9958698F344A}">
      <dgm:prSet/>
      <dgm:spPr/>
      <dgm:t>
        <a:bodyPr/>
        <a:lstStyle/>
        <a:p>
          <a:endParaRPr lang="uk-UA"/>
        </a:p>
      </dgm:t>
    </dgm:pt>
    <dgm:pt modelId="{5007E245-B0C0-4875-B99A-6BDC0EC30877}" type="pres">
      <dgm:prSet presAssocID="{6A3B3620-7B71-4971-AA48-1107670CA5C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40ABE39-8A26-400B-957C-17F9E31BD6EE}" type="pres">
      <dgm:prSet presAssocID="{A601DBCD-9573-43AB-8CE8-7080491831C7}" presName="root" presStyleCnt="0"/>
      <dgm:spPr/>
    </dgm:pt>
    <dgm:pt modelId="{1DE1A836-D39D-452B-AB52-0BF8F68C9D4D}" type="pres">
      <dgm:prSet presAssocID="{A601DBCD-9573-43AB-8CE8-7080491831C7}" presName="rootComposite" presStyleCnt="0"/>
      <dgm:spPr/>
    </dgm:pt>
    <dgm:pt modelId="{3C45A4D7-05EE-4034-A092-C8CE908493B0}" type="pres">
      <dgm:prSet presAssocID="{A601DBCD-9573-43AB-8CE8-7080491831C7}" presName="rootText" presStyleLbl="node1" presStyleIdx="0" presStyleCnt="2" custScaleX="129750" custLinFactNeighborX="2772" custLinFactNeighborY="4464"/>
      <dgm:spPr/>
    </dgm:pt>
    <dgm:pt modelId="{E03F808E-625D-43CA-8E6F-E7734C26E561}" type="pres">
      <dgm:prSet presAssocID="{A601DBCD-9573-43AB-8CE8-7080491831C7}" presName="rootConnector" presStyleLbl="node1" presStyleIdx="0" presStyleCnt="2"/>
      <dgm:spPr/>
    </dgm:pt>
    <dgm:pt modelId="{379C795B-D754-4050-834F-5A475FBC5469}" type="pres">
      <dgm:prSet presAssocID="{A601DBCD-9573-43AB-8CE8-7080491831C7}" presName="childShape" presStyleCnt="0"/>
      <dgm:spPr/>
    </dgm:pt>
    <dgm:pt modelId="{81F31E59-829B-4AC1-8A93-3C5477842DFE}" type="pres">
      <dgm:prSet presAssocID="{11F7E4CE-01FF-43B3-AAB4-AF8F7B46D51B}" presName="Name13" presStyleLbl="parChTrans1D2" presStyleIdx="0" presStyleCnt="6"/>
      <dgm:spPr/>
    </dgm:pt>
    <dgm:pt modelId="{DE55653E-8FE7-4F1E-9CED-5BABC3EA3F18}" type="pres">
      <dgm:prSet presAssocID="{6B837DEE-8640-40E9-B6C7-DC1D55164487}" presName="childText" presStyleLbl="bgAcc1" presStyleIdx="0" presStyleCnt="6">
        <dgm:presLayoutVars>
          <dgm:bulletEnabled val="1"/>
        </dgm:presLayoutVars>
      </dgm:prSet>
      <dgm:spPr/>
    </dgm:pt>
    <dgm:pt modelId="{984FA2FC-DA65-445A-846A-E1D41F106C98}" type="pres">
      <dgm:prSet presAssocID="{84988EA4-32FA-4DD1-9BF7-F2BFBDAC7B64}" presName="Name13" presStyleLbl="parChTrans1D2" presStyleIdx="1" presStyleCnt="6"/>
      <dgm:spPr/>
    </dgm:pt>
    <dgm:pt modelId="{A0C84FCC-1D92-4CD0-8991-AEBF77F05AAD}" type="pres">
      <dgm:prSet presAssocID="{F7E8948C-23B6-4FF8-A1EF-2A6BC785E169}" presName="childText" presStyleLbl="bgAcc1" presStyleIdx="1" presStyleCnt="6">
        <dgm:presLayoutVars>
          <dgm:bulletEnabled val="1"/>
        </dgm:presLayoutVars>
      </dgm:prSet>
      <dgm:spPr/>
    </dgm:pt>
    <dgm:pt modelId="{A29F92EF-95E5-49A9-855D-96C8B2618F69}" type="pres">
      <dgm:prSet presAssocID="{AA4CE961-307E-4A3D-A228-7FDB0E05FACD}" presName="Name13" presStyleLbl="parChTrans1D2" presStyleIdx="2" presStyleCnt="6"/>
      <dgm:spPr/>
    </dgm:pt>
    <dgm:pt modelId="{E1BEC4BF-D1CE-47E9-A807-44A06686C7BC}" type="pres">
      <dgm:prSet presAssocID="{716E3BE0-04BA-446D-BD41-54F1D0BA5850}" presName="childText" presStyleLbl="bgAcc1" presStyleIdx="2" presStyleCnt="6">
        <dgm:presLayoutVars>
          <dgm:bulletEnabled val="1"/>
        </dgm:presLayoutVars>
      </dgm:prSet>
      <dgm:spPr/>
    </dgm:pt>
    <dgm:pt modelId="{FDCDC453-272D-4B7E-A01D-A976CC099426}" type="pres">
      <dgm:prSet presAssocID="{57F6D76F-BCE3-47D4-89B0-AA94043BDB88}" presName="root" presStyleCnt="0"/>
      <dgm:spPr/>
    </dgm:pt>
    <dgm:pt modelId="{E7DA7BEC-9C4A-4210-8523-D52714D40494}" type="pres">
      <dgm:prSet presAssocID="{57F6D76F-BCE3-47D4-89B0-AA94043BDB88}" presName="rootComposite" presStyleCnt="0"/>
      <dgm:spPr/>
    </dgm:pt>
    <dgm:pt modelId="{E77E441C-0806-49C7-907A-F845F6114B9C}" type="pres">
      <dgm:prSet presAssocID="{57F6D76F-BCE3-47D4-89B0-AA94043BDB88}" presName="rootText" presStyleLbl="node1" presStyleIdx="1" presStyleCnt="2" custScaleX="128785"/>
      <dgm:spPr/>
    </dgm:pt>
    <dgm:pt modelId="{925A7B3A-5994-404F-BE5E-317692FA63AC}" type="pres">
      <dgm:prSet presAssocID="{57F6D76F-BCE3-47D4-89B0-AA94043BDB88}" presName="rootConnector" presStyleLbl="node1" presStyleIdx="1" presStyleCnt="2"/>
      <dgm:spPr/>
    </dgm:pt>
    <dgm:pt modelId="{E874D459-6F71-4BD2-BA9E-86FF9A975BEF}" type="pres">
      <dgm:prSet presAssocID="{57F6D76F-BCE3-47D4-89B0-AA94043BDB88}" presName="childShape" presStyleCnt="0"/>
      <dgm:spPr/>
    </dgm:pt>
    <dgm:pt modelId="{84EDAB16-D95C-413F-A26F-4A3320E436A7}" type="pres">
      <dgm:prSet presAssocID="{75A0E706-4C5A-4C1E-BD8C-CEB2E95DACA5}" presName="Name13" presStyleLbl="parChTrans1D2" presStyleIdx="3" presStyleCnt="6"/>
      <dgm:spPr/>
    </dgm:pt>
    <dgm:pt modelId="{39F6CE39-186E-4F6B-9258-B8A9FECA681F}" type="pres">
      <dgm:prSet presAssocID="{E911C929-C74B-40B0-8C8C-A6CA0D40F5CE}" presName="childText" presStyleLbl="bgAcc1" presStyleIdx="3" presStyleCnt="6">
        <dgm:presLayoutVars>
          <dgm:bulletEnabled val="1"/>
        </dgm:presLayoutVars>
      </dgm:prSet>
      <dgm:spPr/>
    </dgm:pt>
    <dgm:pt modelId="{3B1A6542-5A1B-4FF1-BFF4-E86F417699F0}" type="pres">
      <dgm:prSet presAssocID="{AD3B4A8A-FA1C-41A6-821A-C1D45DA8E795}" presName="Name13" presStyleLbl="parChTrans1D2" presStyleIdx="4" presStyleCnt="6"/>
      <dgm:spPr/>
    </dgm:pt>
    <dgm:pt modelId="{CF949106-F1DC-4565-BB40-E237FC8838B6}" type="pres">
      <dgm:prSet presAssocID="{F2A6783A-A994-435B-BEB0-97A3DAE8DFA4}" presName="childText" presStyleLbl="bgAcc1" presStyleIdx="4" presStyleCnt="6">
        <dgm:presLayoutVars>
          <dgm:bulletEnabled val="1"/>
        </dgm:presLayoutVars>
      </dgm:prSet>
      <dgm:spPr/>
    </dgm:pt>
    <dgm:pt modelId="{9FD111AA-1DC2-478A-B08B-08AE66AE15EA}" type="pres">
      <dgm:prSet presAssocID="{A19E4C0A-E105-4E2F-9A56-F2E83339CE6E}" presName="Name13" presStyleLbl="parChTrans1D2" presStyleIdx="5" presStyleCnt="6"/>
      <dgm:spPr/>
    </dgm:pt>
    <dgm:pt modelId="{23CB1E75-541F-44A7-8C60-3A7D080421F3}" type="pres">
      <dgm:prSet presAssocID="{C82B4863-CC55-4B86-BDBB-872E515DF0CA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3C36C106-0C00-4F26-AB65-3C8D04601D30}" type="presOf" srcId="{6A3B3620-7B71-4971-AA48-1107670CA5C5}" destId="{5007E245-B0C0-4875-B99A-6BDC0EC30877}" srcOrd="0" destOrd="0" presId="urn:microsoft.com/office/officeart/2005/8/layout/hierarchy3"/>
    <dgm:cxn modelId="{2B6CF51D-2C3A-4BA1-9705-25978264EB81}" type="presOf" srcId="{716E3BE0-04BA-446D-BD41-54F1D0BA5850}" destId="{E1BEC4BF-D1CE-47E9-A807-44A06686C7BC}" srcOrd="0" destOrd="0" presId="urn:microsoft.com/office/officeart/2005/8/layout/hierarchy3"/>
    <dgm:cxn modelId="{D9AAF923-94A1-4BC0-8BB2-5F8757D9BECB}" srcId="{6A3B3620-7B71-4971-AA48-1107670CA5C5}" destId="{A601DBCD-9573-43AB-8CE8-7080491831C7}" srcOrd="0" destOrd="0" parTransId="{66C11352-3CC8-40D9-AD04-02F299EE804D}" sibTransId="{94A3945D-4432-4171-B480-5E5E40A7A986}"/>
    <dgm:cxn modelId="{DE91A224-1D66-4A5F-828C-207408F6BBC1}" type="presOf" srcId="{A601DBCD-9573-43AB-8CE8-7080491831C7}" destId="{3C45A4D7-05EE-4034-A092-C8CE908493B0}" srcOrd="0" destOrd="0" presId="urn:microsoft.com/office/officeart/2005/8/layout/hierarchy3"/>
    <dgm:cxn modelId="{1256CB26-8115-462D-B511-9958698F344A}" srcId="{57F6D76F-BCE3-47D4-89B0-AA94043BDB88}" destId="{C82B4863-CC55-4B86-BDBB-872E515DF0CA}" srcOrd="2" destOrd="0" parTransId="{A19E4C0A-E105-4E2F-9A56-F2E83339CE6E}" sibTransId="{B7660D7F-8A50-4C61-8276-C848DE4B58C5}"/>
    <dgm:cxn modelId="{BB222330-8A0F-44D5-AE6F-66A5DA4EDD54}" srcId="{6A3B3620-7B71-4971-AA48-1107670CA5C5}" destId="{57F6D76F-BCE3-47D4-89B0-AA94043BDB88}" srcOrd="1" destOrd="0" parTransId="{8C8D7F53-E109-4427-AE26-EF829B2E74F4}" sibTransId="{8BA1FB0A-E19D-448E-9257-D7EC076B091C}"/>
    <dgm:cxn modelId="{FBDABB5E-B6B8-4685-BDD6-475AA5D6080C}" type="presOf" srcId="{E911C929-C74B-40B0-8C8C-A6CA0D40F5CE}" destId="{39F6CE39-186E-4F6B-9258-B8A9FECA681F}" srcOrd="0" destOrd="0" presId="urn:microsoft.com/office/officeart/2005/8/layout/hierarchy3"/>
    <dgm:cxn modelId="{6982856B-BB93-47EB-A371-0E7E79CD4D0F}" type="presOf" srcId="{57F6D76F-BCE3-47D4-89B0-AA94043BDB88}" destId="{925A7B3A-5994-404F-BE5E-317692FA63AC}" srcOrd="1" destOrd="0" presId="urn:microsoft.com/office/officeart/2005/8/layout/hierarchy3"/>
    <dgm:cxn modelId="{CF1BC26F-2022-4EAA-B5C7-DCA1043EE044}" type="presOf" srcId="{C82B4863-CC55-4B86-BDBB-872E515DF0CA}" destId="{23CB1E75-541F-44A7-8C60-3A7D080421F3}" srcOrd="0" destOrd="0" presId="urn:microsoft.com/office/officeart/2005/8/layout/hierarchy3"/>
    <dgm:cxn modelId="{72F6D750-8C39-4327-8B8E-E52CCC30AC6C}" srcId="{57F6D76F-BCE3-47D4-89B0-AA94043BDB88}" destId="{E911C929-C74B-40B0-8C8C-A6CA0D40F5CE}" srcOrd="0" destOrd="0" parTransId="{75A0E706-4C5A-4C1E-BD8C-CEB2E95DACA5}" sibTransId="{77D09DB7-3670-476A-993C-3C27E0E42767}"/>
    <dgm:cxn modelId="{A6FB8271-15EF-40E1-9747-553DC61182FF}" type="presOf" srcId="{F2A6783A-A994-435B-BEB0-97A3DAE8DFA4}" destId="{CF949106-F1DC-4565-BB40-E237FC8838B6}" srcOrd="0" destOrd="0" presId="urn:microsoft.com/office/officeart/2005/8/layout/hierarchy3"/>
    <dgm:cxn modelId="{707C6F58-4A74-432C-86DB-37403E665DE6}" srcId="{A601DBCD-9573-43AB-8CE8-7080491831C7}" destId="{716E3BE0-04BA-446D-BD41-54F1D0BA5850}" srcOrd="2" destOrd="0" parTransId="{AA4CE961-307E-4A3D-A228-7FDB0E05FACD}" sibTransId="{F460232B-39F8-4D32-9A92-9F48F8ADF938}"/>
    <dgm:cxn modelId="{4393C387-AFC6-4607-93A2-33292758A2AD}" type="presOf" srcId="{84988EA4-32FA-4DD1-9BF7-F2BFBDAC7B64}" destId="{984FA2FC-DA65-445A-846A-E1D41F106C98}" srcOrd="0" destOrd="0" presId="urn:microsoft.com/office/officeart/2005/8/layout/hierarchy3"/>
    <dgm:cxn modelId="{9B394288-2659-4A0D-998D-D8D93E824706}" type="presOf" srcId="{AA4CE961-307E-4A3D-A228-7FDB0E05FACD}" destId="{A29F92EF-95E5-49A9-855D-96C8B2618F69}" srcOrd="0" destOrd="0" presId="urn:microsoft.com/office/officeart/2005/8/layout/hierarchy3"/>
    <dgm:cxn modelId="{3D9A7C99-2C0F-437E-82E4-50B60D73BEC3}" srcId="{A601DBCD-9573-43AB-8CE8-7080491831C7}" destId="{F7E8948C-23B6-4FF8-A1EF-2A6BC785E169}" srcOrd="1" destOrd="0" parTransId="{84988EA4-32FA-4DD1-9BF7-F2BFBDAC7B64}" sibTransId="{31C9DB36-CAB1-4B1F-8E66-05CC2414CB76}"/>
    <dgm:cxn modelId="{A7F084A0-583A-4A2A-83AD-F09F2C01E0AA}" type="presOf" srcId="{75A0E706-4C5A-4C1E-BD8C-CEB2E95DACA5}" destId="{84EDAB16-D95C-413F-A26F-4A3320E436A7}" srcOrd="0" destOrd="0" presId="urn:microsoft.com/office/officeart/2005/8/layout/hierarchy3"/>
    <dgm:cxn modelId="{C5B99BA8-9A9A-4C40-8FD6-9D5AD135B3B0}" type="presOf" srcId="{AD3B4A8A-FA1C-41A6-821A-C1D45DA8E795}" destId="{3B1A6542-5A1B-4FF1-BFF4-E86F417699F0}" srcOrd="0" destOrd="0" presId="urn:microsoft.com/office/officeart/2005/8/layout/hierarchy3"/>
    <dgm:cxn modelId="{66A07EC2-3DFB-47C3-ACB9-C3E2BC3F7567}" type="presOf" srcId="{57F6D76F-BCE3-47D4-89B0-AA94043BDB88}" destId="{E77E441C-0806-49C7-907A-F845F6114B9C}" srcOrd="0" destOrd="0" presId="urn:microsoft.com/office/officeart/2005/8/layout/hierarchy3"/>
    <dgm:cxn modelId="{24DFC6C6-09E4-4915-B4FE-DA362BB7FCB2}" type="presOf" srcId="{6B837DEE-8640-40E9-B6C7-DC1D55164487}" destId="{DE55653E-8FE7-4F1E-9CED-5BABC3EA3F18}" srcOrd="0" destOrd="0" presId="urn:microsoft.com/office/officeart/2005/8/layout/hierarchy3"/>
    <dgm:cxn modelId="{B1CBF0D3-1966-4C97-8BBE-41964AE90B9A}" type="presOf" srcId="{A601DBCD-9573-43AB-8CE8-7080491831C7}" destId="{E03F808E-625D-43CA-8E6F-E7734C26E561}" srcOrd="1" destOrd="0" presId="urn:microsoft.com/office/officeart/2005/8/layout/hierarchy3"/>
    <dgm:cxn modelId="{14B09BDF-906B-4498-82CB-8F320D8D6569}" srcId="{57F6D76F-BCE3-47D4-89B0-AA94043BDB88}" destId="{F2A6783A-A994-435B-BEB0-97A3DAE8DFA4}" srcOrd="1" destOrd="0" parTransId="{AD3B4A8A-FA1C-41A6-821A-C1D45DA8E795}" sibTransId="{0530CA14-1F3A-4EB6-8C01-12569DA56205}"/>
    <dgm:cxn modelId="{0A4737EA-58C9-4D80-ACEC-DF7D01CE634D}" type="presOf" srcId="{F7E8948C-23B6-4FF8-A1EF-2A6BC785E169}" destId="{A0C84FCC-1D92-4CD0-8991-AEBF77F05AAD}" srcOrd="0" destOrd="0" presId="urn:microsoft.com/office/officeart/2005/8/layout/hierarchy3"/>
    <dgm:cxn modelId="{03D56AEB-5EA0-419A-AE3B-5C481626B603}" srcId="{A601DBCD-9573-43AB-8CE8-7080491831C7}" destId="{6B837DEE-8640-40E9-B6C7-DC1D55164487}" srcOrd="0" destOrd="0" parTransId="{11F7E4CE-01FF-43B3-AAB4-AF8F7B46D51B}" sibTransId="{31430CCE-5702-4AA0-9A2A-AF99965C4DC2}"/>
    <dgm:cxn modelId="{642321F4-C481-4750-9372-61672FDD861B}" type="presOf" srcId="{11F7E4CE-01FF-43B3-AAB4-AF8F7B46D51B}" destId="{81F31E59-829B-4AC1-8A93-3C5477842DFE}" srcOrd="0" destOrd="0" presId="urn:microsoft.com/office/officeart/2005/8/layout/hierarchy3"/>
    <dgm:cxn modelId="{FC0D25F7-7F78-434F-8321-1F17186ECF1C}" type="presOf" srcId="{A19E4C0A-E105-4E2F-9A56-F2E83339CE6E}" destId="{9FD111AA-1DC2-478A-B08B-08AE66AE15EA}" srcOrd="0" destOrd="0" presId="urn:microsoft.com/office/officeart/2005/8/layout/hierarchy3"/>
    <dgm:cxn modelId="{1F496633-5509-4A05-9D9A-E346D547654D}" type="presParOf" srcId="{5007E245-B0C0-4875-B99A-6BDC0EC30877}" destId="{640ABE39-8A26-400B-957C-17F9E31BD6EE}" srcOrd="0" destOrd="0" presId="urn:microsoft.com/office/officeart/2005/8/layout/hierarchy3"/>
    <dgm:cxn modelId="{C25D187A-FD21-4161-A866-BD88921B2593}" type="presParOf" srcId="{640ABE39-8A26-400B-957C-17F9E31BD6EE}" destId="{1DE1A836-D39D-452B-AB52-0BF8F68C9D4D}" srcOrd="0" destOrd="0" presId="urn:microsoft.com/office/officeart/2005/8/layout/hierarchy3"/>
    <dgm:cxn modelId="{2D6C012A-71A8-46A3-869F-FA962D9B6CA8}" type="presParOf" srcId="{1DE1A836-D39D-452B-AB52-0BF8F68C9D4D}" destId="{3C45A4D7-05EE-4034-A092-C8CE908493B0}" srcOrd="0" destOrd="0" presId="urn:microsoft.com/office/officeart/2005/8/layout/hierarchy3"/>
    <dgm:cxn modelId="{600A5A61-7B98-44F2-8310-230C1AF159BA}" type="presParOf" srcId="{1DE1A836-D39D-452B-AB52-0BF8F68C9D4D}" destId="{E03F808E-625D-43CA-8E6F-E7734C26E561}" srcOrd="1" destOrd="0" presId="urn:microsoft.com/office/officeart/2005/8/layout/hierarchy3"/>
    <dgm:cxn modelId="{00F1E6C1-AEE7-4DCF-940E-C38FA61CD16F}" type="presParOf" srcId="{640ABE39-8A26-400B-957C-17F9E31BD6EE}" destId="{379C795B-D754-4050-834F-5A475FBC5469}" srcOrd="1" destOrd="0" presId="urn:microsoft.com/office/officeart/2005/8/layout/hierarchy3"/>
    <dgm:cxn modelId="{39AFEABA-0764-480A-B739-C30A583ED232}" type="presParOf" srcId="{379C795B-D754-4050-834F-5A475FBC5469}" destId="{81F31E59-829B-4AC1-8A93-3C5477842DFE}" srcOrd="0" destOrd="0" presId="urn:microsoft.com/office/officeart/2005/8/layout/hierarchy3"/>
    <dgm:cxn modelId="{90A6FA98-678C-4011-9102-E24B6E2D9D1E}" type="presParOf" srcId="{379C795B-D754-4050-834F-5A475FBC5469}" destId="{DE55653E-8FE7-4F1E-9CED-5BABC3EA3F18}" srcOrd="1" destOrd="0" presId="urn:microsoft.com/office/officeart/2005/8/layout/hierarchy3"/>
    <dgm:cxn modelId="{6CA192FF-1C0D-4430-98D8-DF6890DE3100}" type="presParOf" srcId="{379C795B-D754-4050-834F-5A475FBC5469}" destId="{984FA2FC-DA65-445A-846A-E1D41F106C98}" srcOrd="2" destOrd="0" presId="urn:microsoft.com/office/officeart/2005/8/layout/hierarchy3"/>
    <dgm:cxn modelId="{4974A712-D9E5-4383-8496-D29D1019A6FC}" type="presParOf" srcId="{379C795B-D754-4050-834F-5A475FBC5469}" destId="{A0C84FCC-1D92-4CD0-8991-AEBF77F05AAD}" srcOrd="3" destOrd="0" presId="urn:microsoft.com/office/officeart/2005/8/layout/hierarchy3"/>
    <dgm:cxn modelId="{9F559293-ECD0-4DCD-9D99-9910728AF491}" type="presParOf" srcId="{379C795B-D754-4050-834F-5A475FBC5469}" destId="{A29F92EF-95E5-49A9-855D-96C8B2618F69}" srcOrd="4" destOrd="0" presId="urn:microsoft.com/office/officeart/2005/8/layout/hierarchy3"/>
    <dgm:cxn modelId="{D864C835-39C9-4826-97EE-A69DE3AB04B9}" type="presParOf" srcId="{379C795B-D754-4050-834F-5A475FBC5469}" destId="{E1BEC4BF-D1CE-47E9-A807-44A06686C7BC}" srcOrd="5" destOrd="0" presId="urn:microsoft.com/office/officeart/2005/8/layout/hierarchy3"/>
    <dgm:cxn modelId="{233F62B2-DF5D-43A1-BA84-93B5DB0660A1}" type="presParOf" srcId="{5007E245-B0C0-4875-B99A-6BDC0EC30877}" destId="{FDCDC453-272D-4B7E-A01D-A976CC099426}" srcOrd="1" destOrd="0" presId="urn:microsoft.com/office/officeart/2005/8/layout/hierarchy3"/>
    <dgm:cxn modelId="{DAD68522-ABA7-4A57-AAF2-1F76530852C5}" type="presParOf" srcId="{FDCDC453-272D-4B7E-A01D-A976CC099426}" destId="{E7DA7BEC-9C4A-4210-8523-D52714D40494}" srcOrd="0" destOrd="0" presId="urn:microsoft.com/office/officeart/2005/8/layout/hierarchy3"/>
    <dgm:cxn modelId="{CD1C89DC-C913-4264-91EE-AECB2DA758ED}" type="presParOf" srcId="{E7DA7BEC-9C4A-4210-8523-D52714D40494}" destId="{E77E441C-0806-49C7-907A-F845F6114B9C}" srcOrd="0" destOrd="0" presId="urn:microsoft.com/office/officeart/2005/8/layout/hierarchy3"/>
    <dgm:cxn modelId="{BD2A05DE-5CA6-43D7-82D8-83A0C7F5CE8D}" type="presParOf" srcId="{E7DA7BEC-9C4A-4210-8523-D52714D40494}" destId="{925A7B3A-5994-404F-BE5E-317692FA63AC}" srcOrd="1" destOrd="0" presId="urn:microsoft.com/office/officeart/2005/8/layout/hierarchy3"/>
    <dgm:cxn modelId="{7ABB2361-6B60-4038-872D-39E8FABC43F1}" type="presParOf" srcId="{FDCDC453-272D-4B7E-A01D-A976CC099426}" destId="{E874D459-6F71-4BD2-BA9E-86FF9A975BEF}" srcOrd="1" destOrd="0" presId="urn:microsoft.com/office/officeart/2005/8/layout/hierarchy3"/>
    <dgm:cxn modelId="{FBEB20DE-BCC4-402E-AF0E-BBA8218203A7}" type="presParOf" srcId="{E874D459-6F71-4BD2-BA9E-86FF9A975BEF}" destId="{84EDAB16-D95C-413F-A26F-4A3320E436A7}" srcOrd="0" destOrd="0" presId="urn:microsoft.com/office/officeart/2005/8/layout/hierarchy3"/>
    <dgm:cxn modelId="{5F00DC69-16AF-4D41-A674-1BF5C8DB2964}" type="presParOf" srcId="{E874D459-6F71-4BD2-BA9E-86FF9A975BEF}" destId="{39F6CE39-186E-4F6B-9258-B8A9FECA681F}" srcOrd="1" destOrd="0" presId="urn:microsoft.com/office/officeart/2005/8/layout/hierarchy3"/>
    <dgm:cxn modelId="{0D4174BE-5A86-482C-808D-40FE25DBA265}" type="presParOf" srcId="{E874D459-6F71-4BD2-BA9E-86FF9A975BEF}" destId="{3B1A6542-5A1B-4FF1-BFF4-E86F417699F0}" srcOrd="2" destOrd="0" presId="urn:microsoft.com/office/officeart/2005/8/layout/hierarchy3"/>
    <dgm:cxn modelId="{747194BD-5E91-45D0-9A13-98F4256D3BB4}" type="presParOf" srcId="{E874D459-6F71-4BD2-BA9E-86FF9A975BEF}" destId="{CF949106-F1DC-4565-BB40-E237FC8838B6}" srcOrd="3" destOrd="0" presId="urn:microsoft.com/office/officeart/2005/8/layout/hierarchy3"/>
    <dgm:cxn modelId="{624DB839-2072-457B-82AC-7D5E55AF4AD9}" type="presParOf" srcId="{E874D459-6F71-4BD2-BA9E-86FF9A975BEF}" destId="{9FD111AA-1DC2-478A-B08B-08AE66AE15EA}" srcOrd="4" destOrd="0" presId="urn:microsoft.com/office/officeart/2005/8/layout/hierarchy3"/>
    <dgm:cxn modelId="{0B92F705-BE06-460B-B327-547346EB6585}" type="presParOf" srcId="{E874D459-6F71-4BD2-BA9E-86FF9A975BEF}" destId="{23CB1E75-541F-44A7-8C60-3A7D080421F3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1139F6-2508-435E-9625-154A3E22F53F}" type="doc">
      <dgm:prSet loTypeId="urn:microsoft.com/office/officeart/2008/layout/VerticalCurvedList" loCatId="list" qsTypeId="urn:microsoft.com/office/officeart/2005/8/quickstyle/simple5" qsCatId="simple" csTypeId="urn:microsoft.com/office/officeart/2005/8/colors/accent3_1" csCatId="accent3" phldr="1"/>
      <dgm:spPr/>
      <dgm:t>
        <a:bodyPr/>
        <a:lstStyle/>
        <a:p>
          <a:endParaRPr lang="uk-UA"/>
        </a:p>
      </dgm:t>
    </dgm:pt>
    <dgm:pt modelId="{50F0E8BA-1A86-4D74-86B9-C4A8A8497105}">
      <dgm:prSet custT="1"/>
      <dgm:spPr/>
      <dgm:t>
        <a:bodyPr/>
        <a:lstStyle/>
        <a:p>
          <a:r>
            <a:rPr lang="uk-UA" sz="3600" b="1" dirty="0">
              <a:solidFill>
                <a:srgbClr val="00294A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ПЕРЕДАНО НА РОЗГЛЯД ВЕЛИКОЇ ПАЛАТИ ВС   </a:t>
          </a:r>
          <a:r>
            <a:rPr lang="uk-UA" sz="3600" b="1" dirty="0">
              <a:solidFill>
                <a:srgbClr val="0070C0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87 </a:t>
          </a:r>
        </a:p>
      </dgm:t>
    </dgm:pt>
    <dgm:pt modelId="{D2B34BBA-26B5-45E9-8DF4-83F09E66F7BA}" type="parTrans" cxnId="{8A2AB845-4B8F-473C-B130-EF6966A2B8E8}">
      <dgm:prSet/>
      <dgm:spPr/>
      <dgm:t>
        <a:bodyPr/>
        <a:lstStyle/>
        <a:p>
          <a:endParaRPr lang="uk-UA"/>
        </a:p>
      </dgm:t>
    </dgm:pt>
    <dgm:pt modelId="{742387FD-7631-426A-8E2B-6FD90976C5E9}" type="sibTrans" cxnId="{8A2AB845-4B8F-473C-B130-EF6966A2B8E8}">
      <dgm:prSet/>
      <dgm:spPr/>
      <dgm:t>
        <a:bodyPr/>
        <a:lstStyle/>
        <a:p>
          <a:endParaRPr lang="uk-UA"/>
        </a:p>
      </dgm:t>
    </dgm:pt>
    <dgm:pt modelId="{3CCF57BC-BDAE-496D-8871-C721732C3131}">
      <dgm:prSet custT="1"/>
      <dgm:spPr/>
      <dgm:t>
        <a:bodyPr/>
        <a:lstStyle/>
        <a:p>
          <a:r>
            <a:rPr lang="uk-UA" sz="3600" b="1" dirty="0">
              <a:solidFill>
                <a:srgbClr val="00294A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РОЗГЛЯНУТО ВСЬОГО                                      </a:t>
          </a:r>
          <a:r>
            <a:rPr lang="uk-UA" sz="3600" b="1" dirty="0">
              <a:solidFill>
                <a:srgbClr val="0070C0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9 867</a:t>
          </a:r>
        </a:p>
      </dgm:t>
    </dgm:pt>
    <dgm:pt modelId="{0A8CE640-DD28-4DE3-BE7E-F7E4FE61E16A}" type="parTrans" cxnId="{48404C21-9576-4659-BDC8-75D52D3AA41A}">
      <dgm:prSet/>
      <dgm:spPr/>
      <dgm:t>
        <a:bodyPr/>
        <a:lstStyle/>
        <a:p>
          <a:endParaRPr lang="uk-UA"/>
        </a:p>
      </dgm:t>
    </dgm:pt>
    <dgm:pt modelId="{078DF6F5-92C5-47B5-B247-205B5ED784C6}" type="sibTrans" cxnId="{48404C21-9576-4659-BDC8-75D52D3AA41A}">
      <dgm:prSet/>
      <dgm:spPr/>
      <dgm:t>
        <a:bodyPr/>
        <a:lstStyle/>
        <a:p>
          <a:endParaRPr lang="uk-UA"/>
        </a:p>
      </dgm:t>
    </dgm:pt>
    <dgm:pt modelId="{40676366-8549-42D3-ABF4-3AC6E29CD187}">
      <dgm:prSet custT="1"/>
      <dgm:spPr/>
      <dgm:t>
        <a:bodyPr/>
        <a:lstStyle/>
        <a:p>
          <a:r>
            <a:rPr lang="uk-UA" sz="3600" b="1" dirty="0">
              <a:solidFill>
                <a:srgbClr val="00294A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РОЗГЛЯНУТО ПО СУТІ                                         </a:t>
          </a:r>
          <a:r>
            <a:rPr lang="uk-UA" sz="3600" b="1" dirty="0">
              <a:solidFill>
                <a:srgbClr val="0070C0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5 878</a:t>
          </a:r>
        </a:p>
      </dgm:t>
    </dgm:pt>
    <dgm:pt modelId="{71C65F69-6FAB-4B78-890F-AA8440E94981}" type="parTrans" cxnId="{915CFE01-F4CC-427F-914C-F53D44DD768A}">
      <dgm:prSet/>
      <dgm:spPr/>
      <dgm:t>
        <a:bodyPr/>
        <a:lstStyle/>
        <a:p>
          <a:endParaRPr lang="uk-UA"/>
        </a:p>
      </dgm:t>
    </dgm:pt>
    <dgm:pt modelId="{BF9224E5-7CBC-426E-A06B-14B2A10248E3}" type="sibTrans" cxnId="{915CFE01-F4CC-427F-914C-F53D44DD768A}">
      <dgm:prSet/>
      <dgm:spPr/>
      <dgm:t>
        <a:bodyPr/>
        <a:lstStyle/>
        <a:p>
          <a:endParaRPr lang="uk-UA"/>
        </a:p>
      </dgm:t>
    </dgm:pt>
    <dgm:pt modelId="{D460FAAA-5B55-4C5D-BF14-F638089391BC}">
      <dgm:prSet custT="1"/>
      <dgm:spPr/>
      <dgm:t>
        <a:bodyPr/>
        <a:lstStyle/>
        <a:p>
          <a:r>
            <a:rPr lang="uk-UA" sz="3600" b="1" dirty="0">
              <a:solidFill>
                <a:srgbClr val="00294A"/>
              </a:solidFill>
              <a:latin typeface="Roboto Lt" pitchFamily="2" charset="0"/>
              <a:ea typeface="Roboto Lt" pitchFamily="2" charset="0"/>
            </a:rPr>
            <a:t>    </a:t>
          </a:r>
          <a:r>
            <a:rPr lang="uk-UA" sz="3600" b="1" dirty="0">
              <a:solidFill>
                <a:srgbClr val="00294A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НАДІЙШЛО                                                            </a:t>
          </a:r>
          <a:r>
            <a:rPr lang="uk-UA" sz="3600" b="1" dirty="0">
              <a:solidFill>
                <a:srgbClr val="0070C0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9 966</a:t>
          </a:r>
        </a:p>
      </dgm:t>
    </dgm:pt>
    <dgm:pt modelId="{1C7FF778-9EC4-4BCC-81D0-CC7D964DF912}" type="parTrans" cxnId="{50258ECE-79AC-4C01-81DC-AFBD36774B0E}">
      <dgm:prSet/>
      <dgm:spPr/>
      <dgm:t>
        <a:bodyPr/>
        <a:lstStyle/>
        <a:p>
          <a:endParaRPr lang="uk-UA"/>
        </a:p>
      </dgm:t>
    </dgm:pt>
    <dgm:pt modelId="{115B065D-BA5C-4CAA-A303-CDC18E6A23D2}" type="sibTrans" cxnId="{50258ECE-79AC-4C01-81DC-AFBD36774B0E}">
      <dgm:prSet/>
      <dgm:spPr/>
      <dgm:t>
        <a:bodyPr/>
        <a:lstStyle/>
        <a:p>
          <a:endParaRPr lang="uk-UA"/>
        </a:p>
      </dgm:t>
    </dgm:pt>
    <dgm:pt modelId="{24B244F5-229D-48B9-A9BE-DD9C2D19A03A}">
      <dgm:prSet custT="1"/>
      <dgm:spPr/>
      <dgm:t>
        <a:bodyPr/>
        <a:lstStyle/>
        <a:p>
          <a:r>
            <a:rPr lang="uk-UA" sz="3600" b="1" dirty="0">
              <a:solidFill>
                <a:srgbClr val="00294A"/>
              </a:solidFill>
              <a:latin typeface="Roboto Lt" pitchFamily="2" charset="0"/>
              <a:ea typeface="Roboto Lt" pitchFamily="2" charset="0"/>
            </a:rPr>
            <a:t> </a:t>
          </a:r>
          <a:r>
            <a:rPr lang="uk-UA" sz="3600" b="1" dirty="0">
              <a:solidFill>
                <a:srgbClr val="00294A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ПЕРЕБУВАЛО НА РОЗГЛЯДІ                           </a:t>
          </a:r>
          <a:r>
            <a:rPr lang="uk-UA" sz="3600" b="1" dirty="0">
              <a:solidFill>
                <a:srgbClr val="0070C0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11 557</a:t>
          </a:r>
        </a:p>
      </dgm:t>
    </dgm:pt>
    <dgm:pt modelId="{2C0BED47-B644-414E-9790-89D3D5835600}" type="parTrans" cxnId="{143A9EDB-A4C8-4185-A45E-28DDB621F00C}">
      <dgm:prSet/>
      <dgm:spPr/>
      <dgm:t>
        <a:bodyPr/>
        <a:lstStyle/>
        <a:p>
          <a:endParaRPr lang="uk-UA"/>
        </a:p>
      </dgm:t>
    </dgm:pt>
    <dgm:pt modelId="{6A3E80ED-04EE-4DF0-97C9-1834FC55B338}" type="sibTrans" cxnId="{143A9EDB-A4C8-4185-A45E-28DDB621F00C}">
      <dgm:prSet/>
      <dgm:spPr/>
      <dgm:t>
        <a:bodyPr/>
        <a:lstStyle/>
        <a:p>
          <a:endParaRPr lang="uk-UA"/>
        </a:p>
      </dgm:t>
    </dgm:pt>
    <dgm:pt modelId="{B2EE7D9A-66D7-499F-8745-8C40F5C5C964}" type="pres">
      <dgm:prSet presAssocID="{D41139F6-2508-435E-9625-154A3E22F53F}" presName="Name0" presStyleCnt="0">
        <dgm:presLayoutVars>
          <dgm:chMax val="7"/>
          <dgm:chPref val="7"/>
          <dgm:dir/>
        </dgm:presLayoutVars>
      </dgm:prSet>
      <dgm:spPr/>
    </dgm:pt>
    <dgm:pt modelId="{5CB14767-714C-42BE-83A8-B8E5941114B0}" type="pres">
      <dgm:prSet presAssocID="{D41139F6-2508-435E-9625-154A3E22F53F}" presName="Name1" presStyleCnt="0"/>
      <dgm:spPr/>
    </dgm:pt>
    <dgm:pt modelId="{57B7CF8A-CEBF-4F06-BC6D-7A8D62CCF395}" type="pres">
      <dgm:prSet presAssocID="{D41139F6-2508-435E-9625-154A3E22F53F}" presName="cycle" presStyleCnt="0"/>
      <dgm:spPr/>
    </dgm:pt>
    <dgm:pt modelId="{23D0881B-18C0-49E8-9BF6-2A5258585B9C}" type="pres">
      <dgm:prSet presAssocID="{D41139F6-2508-435E-9625-154A3E22F53F}" presName="srcNode" presStyleLbl="node1" presStyleIdx="0" presStyleCnt="5"/>
      <dgm:spPr/>
    </dgm:pt>
    <dgm:pt modelId="{23F8692A-CB1B-49AA-AD25-AA3FF89E0EC1}" type="pres">
      <dgm:prSet presAssocID="{D41139F6-2508-435E-9625-154A3E22F53F}" presName="conn" presStyleLbl="parChTrans1D2" presStyleIdx="0" presStyleCnt="1"/>
      <dgm:spPr/>
    </dgm:pt>
    <dgm:pt modelId="{1945E6E3-0EC7-4189-A2F5-8B8D7B00464B}" type="pres">
      <dgm:prSet presAssocID="{D41139F6-2508-435E-9625-154A3E22F53F}" presName="extraNode" presStyleLbl="node1" presStyleIdx="0" presStyleCnt="5"/>
      <dgm:spPr/>
    </dgm:pt>
    <dgm:pt modelId="{A802BB2D-813E-4733-8C80-AA4C7B4C3EC1}" type="pres">
      <dgm:prSet presAssocID="{D41139F6-2508-435E-9625-154A3E22F53F}" presName="dstNode" presStyleLbl="node1" presStyleIdx="0" presStyleCnt="5"/>
      <dgm:spPr/>
    </dgm:pt>
    <dgm:pt modelId="{55454735-B0E1-401E-8FEC-234600776A7C}" type="pres">
      <dgm:prSet presAssocID="{D460FAAA-5B55-4C5D-BF14-F638089391BC}" presName="text_1" presStyleLbl="node1" presStyleIdx="0" presStyleCnt="5">
        <dgm:presLayoutVars>
          <dgm:bulletEnabled val="1"/>
        </dgm:presLayoutVars>
      </dgm:prSet>
      <dgm:spPr/>
    </dgm:pt>
    <dgm:pt modelId="{24133C93-A8E8-47F9-9B6B-E4416D8FB821}" type="pres">
      <dgm:prSet presAssocID="{D460FAAA-5B55-4C5D-BF14-F638089391BC}" presName="accent_1" presStyleCnt="0"/>
      <dgm:spPr/>
    </dgm:pt>
    <dgm:pt modelId="{4BCD28CC-8B4A-4254-B508-325D5493BF6F}" type="pres">
      <dgm:prSet presAssocID="{D460FAAA-5B55-4C5D-BF14-F638089391BC}" presName="accentRepeatNode" presStyleLbl="solidFgAcc1" presStyleIdx="0" presStyleCnt="5"/>
      <dgm:spPr>
        <a:blipFill rotWithShape="0">
          <a:blip xmlns:r="http://schemas.openxmlformats.org/officeDocument/2006/relationships" r:embed="rId1"/>
          <a:srcRect/>
          <a:stretch>
            <a:fillRect l="-3000" r="-3000"/>
          </a:stretch>
        </a:blipFill>
      </dgm:spPr>
    </dgm:pt>
    <dgm:pt modelId="{045F0A3B-6137-4965-B4E6-9DBDC65946B5}" type="pres">
      <dgm:prSet presAssocID="{24B244F5-229D-48B9-A9BE-DD9C2D19A03A}" presName="text_2" presStyleLbl="node1" presStyleIdx="1" presStyleCnt="5" custLinFactNeighborX="-206" custLinFactNeighborY="-7604">
        <dgm:presLayoutVars>
          <dgm:bulletEnabled val="1"/>
        </dgm:presLayoutVars>
      </dgm:prSet>
      <dgm:spPr/>
    </dgm:pt>
    <dgm:pt modelId="{841D853D-A327-46EF-B9AA-FB6A0A4D1348}" type="pres">
      <dgm:prSet presAssocID="{24B244F5-229D-48B9-A9BE-DD9C2D19A03A}" presName="accent_2" presStyleCnt="0"/>
      <dgm:spPr/>
    </dgm:pt>
    <dgm:pt modelId="{97FDB8FA-9F99-4E66-8F25-198EEF22119A}" type="pres">
      <dgm:prSet presAssocID="{24B244F5-229D-48B9-A9BE-DD9C2D19A03A}" presName="accentRepeatNode" presStyleLbl="solidFgAcc1" presStyleIdx="1" presStyleCnt="5"/>
      <dgm:spPr>
        <a:blipFill rotWithShape="0">
          <a:blip xmlns:r="http://schemas.openxmlformats.org/officeDocument/2006/relationships" r:embed="rId1"/>
          <a:srcRect/>
          <a:stretch>
            <a:fillRect l="-3000" r="-3000"/>
          </a:stretch>
        </a:blipFill>
      </dgm:spPr>
    </dgm:pt>
    <dgm:pt modelId="{C2F46CCB-0FA6-4A63-BF8A-12BAB571D691}" type="pres">
      <dgm:prSet presAssocID="{3CCF57BC-BDAE-496D-8871-C721732C3131}" presName="text_3" presStyleLbl="node1" presStyleIdx="2" presStyleCnt="5">
        <dgm:presLayoutVars>
          <dgm:bulletEnabled val="1"/>
        </dgm:presLayoutVars>
      </dgm:prSet>
      <dgm:spPr/>
    </dgm:pt>
    <dgm:pt modelId="{B6930333-96B2-4498-88B2-A553004435AD}" type="pres">
      <dgm:prSet presAssocID="{3CCF57BC-BDAE-496D-8871-C721732C3131}" presName="accent_3" presStyleCnt="0"/>
      <dgm:spPr/>
    </dgm:pt>
    <dgm:pt modelId="{1854461F-69B7-4E9D-A840-69A3E902E723}" type="pres">
      <dgm:prSet presAssocID="{3CCF57BC-BDAE-496D-8871-C721732C3131}" presName="accentRepeatNode" presStyleLbl="solidFgAcc1" presStyleIdx="2" presStyleCnt="5"/>
      <dgm:spPr>
        <a:blipFill rotWithShape="0">
          <a:blip xmlns:r="http://schemas.openxmlformats.org/officeDocument/2006/relationships" r:embed="rId1"/>
          <a:srcRect/>
          <a:stretch>
            <a:fillRect l="-3000" r="-3000"/>
          </a:stretch>
        </a:blipFill>
      </dgm:spPr>
    </dgm:pt>
    <dgm:pt modelId="{F2E21BBA-1EF7-4210-9B12-7EBE98CD6367}" type="pres">
      <dgm:prSet presAssocID="{40676366-8549-42D3-ABF4-3AC6E29CD187}" presName="text_4" presStyleLbl="node1" presStyleIdx="3" presStyleCnt="5">
        <dgm:presLayoutVars>
          <dgm:bulletEnabled val="1"/>
        </dgm:presLayoutVars>
      </dgm:prSet>
      <dgm:spPr/>
    </dgm:pt>
    <dgm:pt modelId="{A80A05D2-3320-465D-9AE7-228A144C40C0}" type="pres">
      <dgm:prSet presAssocID="{40676366-8549-42D3-ABF4-3AC6E29CD187}" presName="accent_4" presStyleCnt="0"/>
      <dgm:spPr/>
    </dgm:pt>
    <dgm:pt modelId="{930AF04A-608E-48CA-90A4-AC4F36E5B0D4}" type="pres">
      <dgm:prSet presAssocID="{40676366-8549-42D3-ABF4-3AC6E29CD187}" presName="accentRepeatNode" presStyleLbl="solidFgAcc1" presStyleIdx="3" presStyleCnt="5"/>
      <dgm:spPr>
        <a:blipFill rotWithShape="0">
          <a:blip xmlns:r="http://schemas.openxmlformats.org/officeDocument/2006/relationships" r:embed="rId1"/>
          <a:srcRect/>
          <a:stretch>
            <a:fillRect l="-3000" r="-3000"/>
          </a:stretch>
        </a:blipFill>
      </dgm:spPr>
    </dgm:pt>
    <dgm:pt modelId="{F173E26D-6B58-4FE1-B575-A7176060D42B}" type="pres">
      <dgm:prSet presAssocID="{50F0E8BA-1A86-4D74-86B9-C4A8A8497105}" presName="text_5" presStyleLbl="node1" presStyleIdx="4" presStyleCnt="5">
        <dgm:presLayoutVars>
          <dgm:bulletEnabled val="1"/>
        </dgm:presLayoutVars>
      </dgm:prSet>
      <dgm:spPr/>
    </dgm:pt>
    <dgm:pt modelId="{E64992C2-0B59-4FC3-8682-F46C6534DAC1}" type="pres">
      <dgm:prSet presAssocID="{50F0E8BA-1A86-4D74-86B9-C4A8A8497105}" presName="accent_5" presStyleCnt="0"/>
      <dgm:spPr/>
    </dgm:pt>
    <dgm:pt modelId="{EC6DFD0C-82CD-40D3-9A47-71A209B8C090}" type="pres">
      <dgm:prSet presAssocID="{50F0E8BA-1A86-4D74-86B9-C4A8A8497105}" presName="accentRepeatNode" presStyleLbl="solidFgAcc1" presStyleIdx="4" presStyleCnt="5"/>
      <dgm:spPr>
        <a:blipFill rotWithShape="0">
          <a:blip xmlns:r="http://schemas.openxmlformats.org/officeDocument/2006/relationships" r:embed="rId1"/>
          <a:srcRect/>
          <a:stretch>
            <a:fillRect l="-3000" r="-3000"/>
          </a:stretch>
        </a:blipFill>
      </dgm:spPr>
    </dgm:pt>
  </dgm:ptLst>
  <dgm:cxnLst>
    <dgm:cxn modelId="{915CFE01-F4CC-427F-914C-F53D44DD768A}" srcId="{D41139F6-2508-435E-9625-154A3E22F53F}" destId="{40676366-8549-42D3-ABF4-3AC6E29CD187}" srcOrd="3" destOrd="0" parTransId="{71C65F69-6FAB-4B78-890F-AA8440E94981}" sibTransId="{BF9224E5-7CBC-426E-A06B-14B2A10248E3}"/>
    <dgm:cxn modelId="{48404C21-9576-4659-BDC8-75D52D3AA41A}" srcId="{D41139F6-2508-435E-9625-154A3E22F53F}" destId="{3CCF57BC-BDAE-496D-8871-C721732C3131}" srcOrd="2" destOrd="0" parTransId="{0A8CE640-DD28-4DE3-BE7E-F7E4FE61E16A}" sibTransId="{078DF6F5-92C5-47B5-B247-205B5ED784C6}"/>
    <dgm:cxn modelId="{D357CD33-1E8A-4DDF-B375-31631EB640A4}" type="presOf" srcId="{D41139F6-2508-435E-9625-154A3E22F53F}" destId="{B2EE7D9A-66D7-499F-8745-8C40F5C5C964}" srcOrd="0" destOrd="0" presId="urn:microsoft.com/office/officeart/2008/layout/VerticalCurvedList"/>
    <dgm:cxn modelId="{1C0BFE3F-A58C-41E8-8C34-1703D83998FA}" type="presOf" srcId="{24B244F5-229D-48B9-A9BE-DD9C2D19A03A}" destId="{045F0A3B-6137-4965-B4E6-9DBDC65946B5}" srcOrd="0" destOrd="0" presId="urn:microsoft.com/office/officeart/2008/layout/VerticalCurvedList"/>
    <dgm:cxn modelId="{8A2AB845-4B8F-473C-B130-EF6966A2B8E8}" srcId="{D41139F6-2508-435E-9625-154A3E22F53F}" destId="{50F0E8BA-1A86-4D74-86B9-C4A8A8497105}" srcOrd="4" destOrd="0" parTransId="{D2B34BBA-26B5-45E9-8DF4-83F09E66F7BA}" sibTransId="{742387FD-7631-426A-8E2B-6FD90976C5E9}"/>
    <dgm:cxn modelId="{8C380970-DF3E-45DE-87B6-C9F203FD5418}" type="presOf" srcId="{D460FAAA-5B55-4C5D-BF14-F638089391BC}" destId="{55454735-B0E1-401E-8FEC-234600776A7C}" srcOrd="0" destOrd="0" presId="urn:microsoft.com/office/officeart/2008/layout/VerticalCurvedList"/>
    <dgm:cxn modelId="{6FCEE780-F95C-4372-B541-1E052636FF2E}" type="presOf" srcId="{3CCF57BC-BDAE-496D-8871-C721732C3131}" destId="{C2F46CCB-0FA6-4A63-BF8A-12BAB571D691}" srcOrd="0" destOrd="0" presId="urn:microsoft.com/office/officeart/2008/layout/VerticalCurvedList"/>
    <dgm:cxn modelId="{E9C910A3-EB20-4949-A48B-5B147417A413}" type="presOf" srcId="{115B065D-BA5C-4CAA-A303-CDC18E6A23D2}" destId="{23F8692A-CB1B-49AA-AD25-AA3FF89E0EC1}" srcOrd="0" destOrd="0" presId="urn:microsoft.com/office/officeart/2008/layout/VerticalCurvedList"/>
    <dgm:cxn modelId="{F6A084AC-3FCF-4B12-A185-47373825B475}" type="presOf" srcId="{50F0E8BA-1A86-4D74-86B9-C4A8A8497105}" destId="{F173E26D-6B58-4FE1-B575-A7176060D42B}" srcOrd="0" destOrd="0" presId="urn:microsoft.com/office/officeart/2008/layout/VerticalCurvedList"/>
    <dgm:cxn modelId="{50258ECE-79AC-4C01-81DC-AFBD36774B0E}" srcId="{D41139F6-2508-435E-9625-154A3E22F53F}" destId="{D460FAAA-5B55-4C5D-BF14-F638089391BC}" srcOrd="0" destOrd="0" parTransId="{1C7FF778-9EC4-4BCC-81D0-CC7D964DF912}" sibTransId="{115B065D-BA5C-4CAA-A303-CDC18E6A23D2}"/>
    <dgm:cxn modelId="{143A9EDB-A4C8-4185-A45E-28DDB621F00C}" srcId="{D41139F6-2508-435E-9625-154A3E22F53F}" destId="{24B244F5-229D-48B9-A9BE-DD9C2D19A03A}" srcOrd="1" destOrd="0" parTransId="{2C0BED47-B644-414E-9790-89D3D5835600}" sibTransId="{6A3E80ED-04EE-4DF0-97C9-1834FC55B338}"/>
    <dgm:cxn modelId="{B63704E5-F890-4BEF-9201-2E5765F569B0}" type="presOf" srcId="{40676366-8549-42D3-ABF4-3AC6E29CD187}" destId="{F2E21BBA-1EF7-4210-9B12-7EBE98CD6367}" srcOrd="0" destOrd="0" presId="urn:microsoft.com/office/officeart/2008/layout/VerticalCurvedList"/>
    <dgm:cxn modelId="{32C7776D-7911-4B84-83D2-80D1AF7B01EF}" type="presParOf" srcId="{B2EE7D9A-66D7-499F-8745-8C40F5C5C964}" destId="{5CB14767-714C-42BE-83A8-B8E5941114B0}" srcOrd="0" destOrd="0" presId="urn:microsoft.com/office/officeart/2008/layout/VerticalCurvedList"/>
    <dgm:cxn modelId="{4695ACD8-FBB9-491C-85E1-1FC1481E2FB5}" type="presParOf" srcId="{5CB14767-714C-42BE-83A8-B8E5941114B0}" destId="{57B7CF8A-CEBF-4F06-BC6D-7A8D62CCF395}" srcOrd="0" destOrd="0" presId="urn:microsoft.com/office/officeart/2008/layout/VerticalCurvedList"/>
    <dgm:cxn modelId="{248854DF-0B49-4C8E-8234-5E7D6BD25213}" type="presParOf" srcId="{57B7CF8A-CEBF-4F06-BC6D-7A8D62CCF395}" destId="{23D0881B-18C0-49E8-9BF6-2A5258585B9C}" srcOrd="0" destOrd="0" presId="urn:microsoft.com/office/officeart/2008/layout/VerticalCurvedList"/>
    <dgm:cxn modelId="{4D4768B3-1CCE-4373-9FDA-0EBC2CAD4EE5}" type="presParOf" srcId="{57B7CF8A-CEBF-4F06-BC6D-7A8D62CCF395}" destId="{23F8692A-CB1B-49AA-AD25-AA3FF89E0EC1}" srcOrd="1" destOrd="0" presId="urn:microsoft.com/office/officeart/2008/layout/VerticalCurvedList"/>
    <dgm:cxn modelId="{E6AB7677-E7CB-4768-A1EC-4A12DA1B0A68}" type="presParOf" srcId="{57B7CF8A-CEBF-4F06-BC6D-7A8D62CCF395}" destId="{1945E6E3-0EC7-4189-A2F5-8B8D7B00464B}" srcOrd="2" destOrd="0" presId="urn:microsoft.com/office/officeart/2008/layout/VerticalCurvedList"/>
    <dgm:cxn modelId="{C1548447-E920-4C52-A59C-35BF1D40FCC1}" type="presParOf" srcId="{57B7CF8A-CEBF-4F06-BC6D-7A8D62CCF395}" destId="{A802BB2D-813E-4733-8C80-AA4C7B4C3EC1}" srcOrd="3" destOrd="0" presId="urn:microsoft.com/office/officeart/2008/layout/VerticalCurvedList"/>
    <dgm:cxn modelId="{A41C5CC6-70E1-460A-B6AA-952DF8E20A93}" type="presParOf" srcId="{5CB14767-714C-42BE-83A8-B8E5941114B0}" destId="{55454735-B0E1-401E-8FEC-234600776A7C}" srcOrd="1" destOrd="0" presId="urn:microsoft.com/office/officeart/2008/layout/VerticalCurvedList"/>
    <dgm:cxn modelId="{ADC4F68B-891E-428B-AC4D-3F6668B73054}" type="presParOf" srcId="{5CB14767-714C-42BE-83A8-B8E5941114B0}" destId="{24133C93-A8E8-47F9-9B6B-E4416D8FB821}" srcOrd="2" destOrd="0" presId="urn:microsoft.com/office/officeart/2008/layout/VerticalCurvedList"/>
    <dgm:cxn modelId="{5925E65D-95DB-4A11-9995-2100A3F6A2C7}" type="presParOf" srcId="{24133C93-A8E8-47F9-9B6B-E4416D8FB821}" destId="{4BCD28CC-8B4A-4254-B508-325D5493BF6F}" srcOrd="0" destOrd="0" presId="urn:microsoft.com/office/officeart/2008/layout/VerticalCurvedList"/>
    <dgm:cxn modelId="{D83DFE1D-1487-4564-9CD6-DC828180D98D}" type="presParOf" srcId="{5CB14767-714C-42BE-83A8-B8E5941114B0}" destId="{045F0A3B-6137-4965-B4E6-9DBDC65946B5}" srcOrd="3" destOrd="0" presId="urn:microsoft.com/office/officeart/2008/layout/VerticalCurvedList"/>
    <dgm:cxn modelId="{973A056C-5927-4B43-B1A6-8201ABEE8B1A}" type="presParOf" srcId="{5CB14767-714C-42BE-83A8-B8E5941114B0}" destId="{841D853D-A327-46EF-B9AA-FB6A0A4D1348}" srcOrd="4" destOrd="0" presId="urn:microsoft.com/office/officeart/2008/layout/VerticalCurvedList"/>
    <dgm:cxn modelId="{A92689A5-A2FD-4B4C-A5FD-2974D2C18BA4}" type="presParOf" srcId="{841D853D-A327-46EF-B9AA-FB6A0A4D1348}" destId="{97FDB8FA-9F99-4E66-8F25-198EEF22119A}" srcOrd="0" destOrd="0" presId="urn:microsoft.com/office/officeart/2008/layout/VerticalCurvedList"/>
    <dgm:cxn modelId="{6DA9F228-CAA4-4CF8-87F2-DD7828C053B0}" type="presParOf" srcId="{5CB14767-714C-42BE-83A8-B8E5941114B0}" destId="{C2F46CCB-0FA6-4A63-BF8A-12BAB571D691}" srcOrd="5" destOrd="0" presId="urn:microsoft.com/office/officeart/2008/layout/VerticalCurvedList"/>
    <dgm:cxn modelId="{2C26E587-CDF6-4D35-AF30-CCA57B930C47}" type="presParOf" srcId="{5CB14767-714C-42BE-83A8-B8E5941114B0}" destId="{B6930333-96B2-4498-88B2-A553004435AD}" srcOrd="6" destOrd="0" presId="urn:microsoft.com/office/officeart/2008/layout/VerticalCurvedList"/>
    <dgm:cxn modelId="{6F1BA0CE-93A5-482F-81DE-DB23C7A6B3B4}" type="presParOf" srcId="{B6930333-96B2-4498-88B2-A553004435AD}" destId="{1854461F-69B7-4E9D-A840-69A3E902E723}" srcOrd="0" destOrd="0" presId="urn:microsoft.com/office/officeart/2008/layout/VerticalCurvedList"/>
    <dgm:cxn modelId="{A4845453-3C3A-48EA-A429-32314ADC7E76}" type="presParOf" srcId="{5CB14767-714C-42BE-83A8-B8E5941114B0}" destId="{F2E21BBA-1EF7-4210-9B12-7EBE98CD6367}" srcOrd="7" destOrd="0" presId="urn:microsoft.com/office/officeart/2008/layout/VerticalCurvedList"/>
    <dgm:cxn modelId="{37A4EAB4-1A14-4CBA-AA48-321BBD3E2B5F}" type="presParOf" srcId="{5CB14767-714C-42BE-83A8-B8E5941114B0}" destId="{A80A05D2-3320-465D-9AE7-228A144C40C0}" srcOrd="8" destOrd="0" presId="urn:microsoft.com/office/officeart/2008/layout/VerticalCurvedList"/>
    <dgm:cxn modelId="{5D044DD7-96B5-421D-90F6-25C304F27E0B}" type="presParOf" srcId="{A80A05D2-3320-465D-9AE7-228A144C40C0}" destId="{930AF04A-608E-48CA-90A4-AC4F36E5B0D4}" srcOrd="0" destOrd="0" presId="urn:microsoft.com/office/officeart/2008/layout/VerticalCurvedList"/>
    <dgm:cxn modelId="{6BE23261-2C5B-42C9-9D37-51F71D949247}" type="presParOf" srcId="{5CB14767-714C-42BE-83A8-B8E5941114B0}" destId="{F173E26D-6B58-4FE1-B575-A7176060D42B}" srcOrd="9" destOrd="0" presId="urn:microsoft.com/office/officeart/2008/layout/VerticalCurvedList"/>
    <dgm:cxn modelId="{56510590-1255-4055-B252-19C9F89AA2B4}" type="presParOf" srcId="{5CB14767-714C-42BE-83A8-B8E5941114B0}" destId="{E64992C2-0B59-4FC3-8682-F46C6534DAC1}" srcOrd="10" destOrd="0" presId="urn:microsoft.com/office/officeart/2008/layout/VerticalCurvedList"/>
    <dgm:cxn modelId="{BC68A877-DC63-4B44-B354-AE0BB210BB8D}" type="presParOf" srcId="{E64992C2-0B59-4FC3-8682-F46C6534DAC1}" destId="{EC6DFD0C-82CD-40D3-9A47-71A209B8C09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E2F587-681D-465B-A6B0-42AF51187203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uk-UA"/>
        </a:p>
      </dgm:t>
    </dgm:pt>
    <dgm:pt modelId="{4614C551-3B9D-4944-8EAF-FEBDFD88EA2C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uk-UA" sz="1800" b="1" dirty="0">
              <a:solidFill>
                <a:srgbClr val="002340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Середній рівень навантаження </a:t>
          </a:r>
        </a:p>
        <a:p>
          <a:pPr>
            <a:spcAft>
              <a:spcPts val="0"/>
            </a:spcAft>
          </a:pPr>
          <a:r>
            <a:rPr lang="uk-UA" sz="1800" b="1" dirty="0">
              <a:solidFill>
                <a:srgbClr val="002340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на суддів Касаційного господарського суду за 2020 рік</a:t>
          </a:r>
        </a:p>
      </dgm:t>
    </dgm:pt>
    <dgm:pt modelId="{E6E45C50-AF55-4AE5-881B-4D1183E0D459}" type="parTrans" cxnId="{F16D0E08-BAA1-4E0B-8D69-0A7E80118738}">
      <dgm:prSet/>
      <dgm:spPr/>
      <dgm:t>
        <a:bodyPr/>
        <a:lstStyle/>
        <a:p>
          <a:endParaRPr lang="uk-UA"/>
        </a:p>
      </dgm:t>
    </dgm:pt>
    <dgm:pt modelId="{5E4238A9-BAAE-4561-BFFF-ABF9CB161B5B}" type="sibTrans" cxnId="{F16D0E08-BAA1-4E0B-8D69-0A7E80118738}">
      <dgm:prSet/>
      <dgm:spPr/>
      <dgm:t>
        <a:bodyPr/>
        <a:lstStyle/>
        <a:p>
          <a:endParaRPr lang="uk-UA"/>
        </a:p>
      </dgm:t>
    </dgm:pt>
    <dgm:pt modelId="{447640AA-73F4-4962-AC42-18A0110DBC31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 b="1" dirty="0">
              <a:solidFill>
                <a:srgbClr val="002340"/>
              </a:solidFill>
            </a:rPr>
            <a:t>330</a:t>
          </a:r>
          <a:endParaRPr lang="uk-UA" b="1" dirty="0">
            <a:solidFill>
              <a:srgbClr val="002340"/>
            </a:solidFill>
          </a:endParaRPr>
        </a:p>
      </dgm:t>
    </dgm:pt>
    <dgm:pt modelId="{CB25E0A6-F833-4361-B74B-E13397C4775A}" type="parTrans" cxnId="{715039A5-BDE6-4E6E-8F6F-1622147550AC}">
      <dgm:prSet/>
      <dgm:spPr/>
      <dgm:t>
        <a:bodyPr/>
        <a:lstStyle/>
        <a:p>
          <a:endParaRPr lang="uk-UA"/>
        </a:p>
      </dgm:t>
    </dgm:pt>
    <dgm:pt modelId="{61062DF8-D725-45C2-884F-64AD2715E377}" type="sibTrans" cxnId="{715039A5-BDE6-4E6E-8F6F-1622147550AC}">
      <dgm:prSet/>
      <dgm:spPr/>
      <dgm:t>
        <a:bodyPr/>
        <a:lstStyle/>
        <a:p>
          <a:endParaRPr lang="uk-UA"/>
        </a:p>
      </dgm:t>
    </dgm:pt>
    <dgm:pt modelId="{B7290C7E-984E-4694-874D-D01D06E1ED1B}" type="pres">
      <dgm:prSet presAssocID="{E0E2F587-681D-465B-A6B0-42AF51187203}" presName="Name0" presStyleCnt="0">
        <dgm:presLayoutVars>
          <dgm:dir/>
          <dgm:animOne val="branch"/>
          <dgm:animLvl val="lvl"/>
        </dgm:presLayoutVars>
      </dgm:prSet>
      <dgm:spPr/>
    </dgm:pt>
    <dgm:pt modelId="{66CB605B-F009-4EC6-9A2E-AB60E1C38F25}" type="pres">
      <dgm:prSet presAssocID="{4614C551-3B9D-4944-8EAF-FEBDFD88EA2C}" presName="chaos" presStyleCnt="0"/>
      <dgm:spPr/>
    </dgm:pt>
    <dgm:pt modelId="{AAE65863-19AC-47C5-BFCA-5B912BBC67B5}" type="pres">
      <dgm:prSet presAssocID="{4614C551-3B9D-4944-8EAF-FEBDFD88EA2C}" presName="parTx1" presStyleLbl="revTx" presStyleIdx="0" presStyleCnt="1" custScaleX="98923" custScaleY="220105" custLinFactNeighborX="-2253" custLinFactNeighborY="6836"/>
      <dgm:spPr/>
    </dgm:pt>
    <dgm:pt modelId="{6D87E5AE-A78B-4476-A296-5F32B0E7CD45}" type="pres">
      <dgm:prSet presAssocID="{4614C551-3B9D-4944-8EAF-FEBDFD88EA2C}" presName="c1" presStyleLbl="node1" presStyleIdx="0" presStyleCnt="19" custLinFactX="-5081" custLinFactNeighborX="-100000" custLinFactNeighborY="-37831"/>
      <dgm:spPr/>
    </dgm:pt>
    <dgm:pt modelId="{BD04C3C5-9EC8-4FD3-A59B-796B14E50CFE}" type="pres">
      <dgm:prSet presAssocID="{4614C551-3B9D-4944-8EAF-FEBDFD88EA2C}" presName="c2" presStyleLbl="node1" presStyleIdx="1" presStyleCnt="19"/>
      <dgm:spPr/>
    </dgm:pt>
    <dgm:pt modelId="{43BF88B6-C8AC-4B6A-8BE2-867E5F9916DE}" type="pres">
      <dgm:prSet presAssocID="{4614C551-3B9D-4944-8EAF-FEBDFD88EA2C}" presName="c3" presStyleLbl="node1" presStyleIdx="2" presStyleCnt="19" custLinFactX="100000" custLinFactNeighborX="186274" custLinFactNeighborY="11155"/>
      <dgm:spPr/>
    </dgm:pt>
    <dgm:pt modelId="{39A25855-BB3C-4E6A-B725-A4476056E05B}" type="pres">
      <dgm:prSet presAssocID="{4614C551-3B9D-4944-8EAF-FEBDFD88EA2C}" presName="c4" presStyleLbl="node1" presStyleIdx="3" presStyleCnt="19" custLinFactY="43211" custLinFactNeighborX="26666" custLinFactNeighborY="100000"/>
      <dgm:spPr/>
    </dgm:pt>
    <dgm:pt modelId="{2A6F68F4-76CF-45D5-A2BD-0083FEB40D66}" type="pres">
      <dgm:prSet presAssocID="{4614C551-3B9D-4944-8EAF-FEBDFD88EA2C}" presName="c5" presStyleLbl="node1" presStyleIdx="4" presStyleCnt="19"/>
      <dgm:spPr/>
    </dgm:pt>
    <dgm:pt modelId="{6EA85234-C717-47E7-8703-7EED1422FC01}" type="pres">
      <dgm:prSet presAssocID="{4614C551-3B9D-4944-8EAF-FEBDFD88EA2C}" presName="c6" presStyleLbl="node1" presStyleIdx="5" presStyleCnt="19" custLinFactNeighborX="45456" custLinFactNeighborY="-97024"/>
      <dgm:spPr/>
    </dgm:pt>
    <dgm:pt modelId="{1AB99CF1-81EA-4A37-A4B5-53F689CC6AC2}" type="pres">
      <dgm:prSet presAssocID="{4614C551-3B9D-4944-8EAF-FEBDFD88EA2C}" presName="c7" presStyleLbl="node1" presStyleIdx="6" presStyleCnt="19" custLinFactX="2028" custLinFactNeighborX="100000" custLinFactNeighborY="1840"/>
      <dgm:spPr/>
    </dgm:pt>
    <dgm:pt modelId="{62A65D46-DA3C-41F0-B02D-521B920D9F6D}" type="pres">
      <dgm:prSet presAssocID="{4614C551-3B9D-4944-8EAF-FEBDFD88EA2C}" presName="c8" presStyleLbl="node1" presStyleIdx="7" presStyleCnt="19" custLinFactX="5926" custLinFactY="100000" custLinFactNeighborX="100000" custLinFactNeighborY="102001"/>
      <dgm:spPr/>
    </dgm:pt>
    <dgm:pt modelId="{6DEACDFD-9E40-41FA-9C17-E847B486EB1D}" type="pres">
      <dgm:prSet presAssocID="{4614C551-3B9D-4944-8EAF-FEBDFD88EA2C}" presName="c9" presStyleLbl="node1" presStyleIdx="8" presStyleCnt="19" custLinFactY="48000" custLinFactNeighborX="-91351" custLinFactNeighborY="100000"/>
      <dgm:spPr/>
    </dgm:pt>
    <dgm:pt modelId="{02D66F7C-C02F-4353-A288-63D233599A5F}" type="pres">
      <dgm:prSet presAssocID="{4614C551-3B9D-4944-8EAF-FEBDFD88EA2C}" presName="c10" presStyleLbl="node1" presStyleIdx="9" presStyleCnt="19" custLinFactX="-15845" custLinFactY="-14451" custLinFactNeighborX="-100000" custLinFactNeighborY="-10000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1F914DA-89B7-4F9A-91C1-6FF8DF80E741}" type="pres">
      <dgm:prSet presAssocID="{4614C551-3B9D-4944-8EAF-FEBDFD88EA2C}" presName="c11" presStyleLbl="node1" presStyleIdx="10" presStyleCnt="19" custLinFactX="-20039" custLinFactY="-99474" custLinFactNeighborX="-100000" custLinFactNeighborY="-100000"/>
      <dgm:spPr/>
    </dgm:pt>
    <dgm:pt modelId="{A6CBBAD3-6D16-45DF-AC93-2D311C4E3B6B}" type="pres">
      <dgm:prSet presAssocID="{4614C551-3B9D-4944-8EAF-FEBDFD88EA2C}" presName="c12" presStyleLbl="node1" presStyleIdx="11" presStyleCnt="19"/>
      <dgm:spPr/>
    </dgm:pt>
    <dgm:pt modelId="{6E21D9E7-B5C1-41F5-A3C0-4D859C329AFF}" type="pres">
      <dgm:prSet presAssocID="{4614C551-3B9D-4944-8EAF-FEBDFD88EA2C}" presName="c13" presStyleLbl="node1" presStyleIdx="12" presStyleCnt="19" custLinFactNeighborX="-57245" custLinFactNeighborY="1756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477EAC0-19AB-48FD-8104-03495AB6C2F9}" type="pres">
      <dgm:prSet presAssocID="{4614C551-3B9D-4944-8EAF-FEBDFD88EA2C}" presName="c14" presStyleLbl="node1" presStyleIdx="13" presStyleCnt="19" custLinFactX="-13333" custLinFactNeighborX="-100000" custLinFactNeighborY="56387"/>
      <dgm:spPr/>
    </dgm:pt>
    <dgm:pt modelId="{5223E849-A6EF-490E-B029-F50110892D6F}" type="pres">
      <dgm:prSet presAssocID="{4614C551-3B9D-4944-8EAF-FEBDFD88EA2C}" presName="c15" presStyleLbl="node1" presStyleIdx="14" presStyleCnt="19" custLinFactX="26520" custLinFactY="51701" custLinFactNeighborX="100000" custLinFactNeighborY="100000"/>
      <dgm:spPr/>
    </dgm:pt>
    <dgm:pt modelId="{FCB190ED-2487-4F89-A723-80F0250B54F2}" type="pres">
      <dgm:prSet presAssocID="{4614C551-3B9D-4944-8EAF-FEBDFD88EA2C}" presName="c16" presStyleLbl="node1" presStyleIdx="15" presStyleCnt="19" custLinFactNeighborX="-54460" custLinFactNeighborY="-99210"/>
      <dgm:spPr/>
    </dgm:pt>
    <dgm:pt modelId="{345A258B-EB93-4172-9B17-BBD3B92F4590}" type="pres">
      <dgm:prSet presAssocID="{4614C551-3B9D-4944-8EAF-FEBDFD88EA2C}" presName="c17" presStyleLbl="node1" presStyleIdx="16" presStyleCnt="19" custLinFactNeighborX="32556" custLinFactNeighborY="-735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8304D77-2B21-4C27-A591-181440ACB8A6}" type="pres">
      <dgm:prSet presAssocID="{4614C551-3B9D-4944-8EAF-FEBDFD88EA2C}" presName="c18" presStyleLbl="node1" presStyleIdx="17" presStyleCnt="19"/>
      <dgm:spPr/>
    </dgm:pt>
    <dgm:pt modelId="{4B22EA54-9A69-438B-A512-9C4EDC1D73D6}" type="pres">
      <dgm:prSet presAssocID="{5E4238A9-BAAE-4561-BFFF-ABF9CB161B5B}" presName="chevronComposite1" presStyleCnt="0"/>
      <dgm:spPr/>
    </dgm:pt>
    <dgm:pt modelId="{D3BD9F73-0C58-4075-B687-3D1F0D0145D8}" type="pres">
      <dgm:prSet presAssocID="{5E4238A9-BAAE-4561-BFFF-ABF9CB161B5B}" presName="chevron1" presStyleLbl="sibTrans2D1" presStyleIdx="0" presStyleCnt="2"/>
      <dgm:spPr/>
    </dgm:pt>
    <dgm:pt modelId="{555E1576-7C6E-497B-9CC7-8017A82C00BD}" type="pres">
      <dgm:prSet presAssocID="{5E4238A9-BAAE-4561-BFFF-ABF9CB161B5B}" presName="spChevron1" presStyleCnt="0"/>
      <dgm:spPr/>
    </dgm:pt>
    <dgm:pt modelId="{80D2BA8E-F9AC-4F96-9C49-EFDD6A989194}" type="pres">
      <dgm:prSet presAssocID="{5E4238A9-BAAE-4561-BFFF-ABF9CB161B5B}" presName="overlap" presStyleCnt="0"/>
      <dgm:spPr/>
    </dgm:pt>
    <dgm:pt modelId="{865FBC88-7F0C-43A9-98E1-66CBA6E6921A}" type="pres">
      <dgm:prSet presAssocID="{5E4238A9-BAAE-4561-BFFF-ABF9CB161B5B}" presName="chevronComposite2" presStyleCnt="0"/>
      <dgm:spPr/>
    </dgm:pt>
    <dgm:pt modelId="{662B25EA-AC13-4069-91D8-7FD5AB0DCF38}" type="pres">
      <dgm:prSet presAssocID="{5E4238A9-BAAE-4561-BFFF-ABF9CB161B5B}" presName="chevron2" presStyleLbl="sibTrans2D1" presStyleIdx="1" presStyleCnt="2"/>
      <dgm:spPr/>
    </dgm:pt>
    <dgm:pt modelId="{B8BDD87A-C146-499C-8B9A-5177A1C8FFD8}" type="pres">
      <dgm:prSet presAssocID="{5E4238A9-BAAE-4561-BFFF-ABF9CB161B5B}" presName="spChevron2" presStyleCnt="0"/>
      <dgm:spPr/>
    </dgm:pt>
    <dgm:pt modelId="{665C6FAA-A42A-4FA5-8053-98499E02291C}" type="pres">
      <dgm:prSet presAssocID="{447640AA-73F4-4962-AC42-18A0110DBC31}" presName="last" presStyleCnt="0"/>
      <dgm:spPr/>
    </dgm:pt>
    <dgm:pt modelId="{4D03CC78-F4E0-4F16-A56A-8AAB36E3C873}" type="pres">
      <dgm:prSet presAssocID="{447640AA-73F4-4962-AC42-18A0110DBC31}" presName="circleTx" presStyleLbl="node1" presStyleIdx="18" presStyleCnt="19" custScaleX="140401" custScaleY="128694"/>
      <dgm:spPr/>
    </dgm:pt>
    <dgm:pt modelId="{8D83A74A-28C0-42AB-991F-BF64B370B7B0}" type="pres">
      <dgm:prSet presAssocID="{447640AA-73F4-4962-AC42-18A0110DBC31}" presName="spN" presStyleCnt="0"/>
      <dgm:spPr/>
    </dgm:pt>
  </dgm:ptLst>
  <dgm:cxnLst>
    <dgm:cxn modelId="{29BDC601-5022-4F2E-A822-7EABD8CC75DB}" type="presOf" srcId="{4614C551-3B9D-4944-8EAF-FEBDFD88EA2C}" destId="{AAE65863-19AC-47C5-BFCA-5B912BBC67B5}" srcOrd="0" destOrd="0" presId="urn:microsoft.com/office/officeart/2009/3/layout/RandomtoResultProcess"/>
    <dgm:cxn modelId="{F16D0E08-BAA1-4E0B-8D69-0A7E80118738}" srcId="{E0E2F587-681D-465B-A6B0-42AF51187203}" destId="{4614C551-3B9D-4944-8EAF-FEBDFD88EA2C}" srcOrd="0" destOrd="0" parTransId="{E6E45C50-AF55-4AE5-881B-4D1183E0D459}" sibTransId="{5E4238A9-BAAE-4561-BFFF-ABF9CB161B5B}"/>
    <dgm:cxn modelId="{2B1F8463-381A-4C1C-B231-8AFF7CFFAD2E}" type="presOf" srcId="{447640AA-73F4-4962-AC42-18A0110DBC31}" destId="{4D03CC78-F4E0-4F16-A56A-8AAB36E3C873}" srcOrd="0" destOrd="0" presId="urn:microsoft.com/office/officeart/2009/3/layout/RandomtoResultProcess"/>
    <dgm:cxn modelId="{715039A5-BDE6-4E6E-8F6F-1622147550AC}" srcId="{E0E2F587-681D-465B-A6B0-42AF51187203}" destId="{447640AA-73F4-4962-AC42-18A0110DBC31}" srcOrd="1" destOrd="0" parTransId="{CB25E0A6-F833-4361-B74B-E13397C4775A}" sibTransId="{61062DF8-D725-45C2-884F-64AD2715E377}"/>
    <dgm:cxn modelId="{06CD6AFD-432C-4A41-84D6-08C9E98C4794}" type="presOf" srcId="{E0E2F587-681D-465B-A6B0-42AF51187203}" destId="{B7290C7E-984E-4694-874D-D01D06E1ED1B}" srcOrd="0" destOrd="0" presId="urn:microsoft.com/office/officeart/2009/3/layout/RandomtoResultProcess"/>
    <dgm:cxn modelId="{B38C9C19-20DC-4597-9A12-B06B11CE2670}" type="presParOf" srcId="{B7290C7E-984E-4694-874D-D01D06E1ED1B}" destId="{66CB605B-F009-4EC6-9A2E-AB60E1C38F25}" srcOrd="0" destOrd="0" presId="urn:microsoft.com/office/officeart/2009/3/layout/RandomtoResultProcess"/>
    <dgm:cxn modelId="{04AF43BD-5718-4BDD-BA5B-E28E4323D333}" type="presParOf" srcId="{66CB605B-F009-4EC6-9A2E-AB60E1C38F25}" destId="{AAE65863-19AC-47C5-BFCA-5B912BBC67B5}" srcOrd="0" destOrd="0" presId="urn:microsoft.com/office/officeart/2009/3/layout/RandomtoResultProcess"/>
    <dgm:cxn modelId="{7F3BA1C0-04A2-4D32-B1B1-B6AD5CC8369C}" type="presParOf" srcId="{66CB605B-F009-4EC6-9A2E-AB60E1C38F25}" destId="{6D87E5AE-A78B-4476-A296-5F32B0E7CD45}" srcOrd="1" destOrd="0" presId="urn:microsoft.com/office/officeart/2009/3/layout/RandomtoResultProcess"/>
    <dgm:cxn modelId="{B3E91CCB-A6C7-4E64-BAC3-41955168C9B4}" type="presParOf" srcId="{66CB605B-F009-4EC6-9A2E-AB60E1C38F25}" destId="{BD04C3C5-9EC8-4FD3-A59B-796B14E50CFE}" srcOrd="2" destOrd="0" presId="urn:microsoft.com/office/officeart/2009/3/layout/RandomtoResultProcess"/>
    <dgm:cxn modelId="{996018B2-78DB-419F-9CAF-C81DAABAF632}" type="presParOf" srcId="{66CB605B-F009-4EC6-9A2E-AB60E1C38F25}" destId="{43BF88B6-C8AC-4B6A-8BE2-867E5F9916DE}" srcOrd="3" destOrd="0" presId="urn:microsoft.com/office/officeart/2009/3/layout/RandomtoResultProcess"/>
    <dgm:cxn modelId="{F3D049E9-89C6-41F2-AA43-207C0184D772}" type="presParOf" srcId="{66CB605B-F009-4EC6-9A2E-AB60E1C38F25}" destId="{39A25855-BB3C-4E6A-B725-A4476056E05B}" srcOrd="4" destOrd="0" presId="urn:microsoft.com/office/officeart/2009/3/layout/RandomtoResultProcess"/>
    <dgm:cxn modelId="{92D2728E-B5BF-4DBC-A182-87333ED231C0}" type="presParOf" srcId="{66CB605B-F009-4EC6-9A2E-AB60E1C38F25}" destId="{2A6F68F4-76CF-45D5-A2BD-0083FEB40D66}" srcOrd="5" destOrd="0" presId="urn:microsoft.com/office/officeart/2009/3/layout/RandomtoResultProcess"/>
    <dgm:cxn modelId="{9A4CCE9C-84F6-44D4-92B1-EA4F846A7C5B}" type="presParOf" srcId="{66CB605B-F009-4EC6-9A2E-AB60E1C38F25}" destId="{6EA85234-C717-47E7-8703-7EED1422FC01}" srcOrd="6" destOrd="0" presId="urn:microsoft.com/office/officeart/2009/3/layout/RandomtoResultProcess"/>
    <dgm:cxn modelId="{AC53360E-A306-4489-A4D4-5A39FD7753F7}" type="presParOf" srcId="{66CB605B-F009-4EC6-9A2E-AB60E1C38F25}" destId="{1AB99CF1-81EA-4A37-A4B5-53F689CC6AC2}" srcOrd="7" destOrd="0" presId="urn:microsoft.com/office/officeart/2009/3/layout/RandomtoResultProcess"/>
    <dgm:cxn modelId="{E08F258D-E334-430C-9412-AE6DB0736B9E}" type="presParOf" srcId="{66CB605B-F009-4EC6-9A2E-AB60E1C38F25}" destId="{62A65D46-DA3C-41F0-B02D-521B920D9F6D}" srcOrd="8" destOrd="0" presId="urn:microsoft.com/office/officeart/2009/3/layout/RandomtoResultProcess"/>
    <dgm:cxn modelId="{E258F3F6-C563-41B6-BE7F-BF044A89CAE1}" type="presParOf" srcId="{66CB605B-F009-4EC6-9A2E-AB60E1C38F25}" destId="{6DEACDFD-9E40-41FA-9C17-E847B486EB1D}" srcOrd="9" destOrd="0" presId="urn:microsoft.com/office/officeart/2009/3/layout/RandomtoResultProcess"/>
    <dgm:cxn modelId="{7FCA56D3-D04B-40A2-B65F-6675047C1E44}" type="presParOf" srcId="{66CB605B-F009-4EC6-9A2E-AB60E1C38F25}" destId="{02D66F7C-C02F-4353-A288-63D233599A5F}" srcOrd="10" destOrd="0" presId="urn:microsoft.com/office/officeart/2009/3/layout/RandomtoResultProcess"/>
    <dgm:cxn modelId="{B2ED7697-0F21-440D-A33B-DA7614015A82}" type="presParOf" srcId="{66CB605B-F009-4EC6-9A2E-AB60E1C38F25}" destId="{C1F914DA-89B7-4F9A-91C1-6FF8DF80E741}" srcOrd="11" destOrd="0" presId="urn:microsoft.com/office/officeart/2009/3/layout/RandomtoResultProcess"/>
    <dgm:cxn modelId="{4FC264E2-9151-484C-8C92-AFF574EABFD0}" type="presParOf" srcId="{66CB605B-F009-4EC6-9A2E-AB60E1C38F25}" destId="{A6CBBAD3-6D16-45DF-AC93-2D311C4E3B6B}" srcOrd="12" destOrd="0" presId="urn:microsoft.com/office/officeart/2009/3/layout/RandomtoResultProcess"/>
    <dgm:cxn modelId="{B8740C6A-5D8A-4A83-8CFD-61436C2B28BE}" type="presParOf" srcId="{66CB605B-F009-4EC6-9A2E-AB60E1C38F25}" destId="{6E21D9E7-B5C1-41F5-A3C0-4D859C329AFF}" srcOrd="13" destOrd="0" presId="urn:microsoft.com/office/officeart/2009/3/layout/RandomtoResultProcess"/>
    <dgm:cxn modelId="{2043A61B-F80C-4DD0-90AF-62D827274BB9}" type="presParOf" srcId="{66CB605B-F009-4EC6-9A2E-AB60E1C38F25}" destId="{5477EAC0-19AB-48FD-8104-03495AB6C2F9}" srcOrd="14" destOrd="0" presId="urn:microsoft.com/office/officeart/2009/3/layout/RandomtoResultProcess"/>
    <dgm:cxn modelId="{01309489-772A-42CC-AF7E-A988435684A8}" type="presParOf" srcId="{66CB605B-F009-4EC6-9A2E-AB60E1C38F25}" destId="{5223E849-A6EF-490E-B029-F50110892D6F}" srcOrd="15" destOrd="0" presId="urn:microsoft.com/office/officeart/2009/3/layout/RandomtoResultProcess"/>
    <dgm:cxn modelId="{C3DF8EE6-B145-43C8-8DAB-8AE95A4172BF}" type="presParOf" srcId="{66CB605B-F009-4EC6-9A2E-AB60E1C38F25}" destId="{FCB190ED-2487-4F89-A723-80F0250B54F2}" srcOrd="16" destOrd="0" presId="urn:microsoft.com/office/officeart/2009/3/layout/RandomtoResultProcess"/>
    <dgm:cxn modelId="{A1BD2F4B-CFC6-4A65-AED7-36A7EFCF1194}" type="presParOf" srcId="{66CB605B-F009-4EC6-9A2E-AB60E1C38F25}" destId="{345A258B-EB93-4172-9B17-BBD3B92F4590}" srcOrd="17" destOrd="0" presId="urn:microsoft.com/office/officeart/2009/3/layout/RandomtoResultProcess"/>
    <dgm:cxn modelId="{90F7AE20-67EA-4553-A240-B20FC7EAB3D3}" type="presParOf" srcId="{66CB605B-F009-4EC6-9A2E-AB60E1C38F25}" destId="{38304D77-2B21-4C27-A591-181440ACB8A6}" srcOrd="18" destOrd="0" presId="urn:microsoft.com/office/officeart/2009/3/layout/RandomtoResultProcess"/>
    <dgm:cxn modelId="{406E13C8-2F49-42DA-A82F-D35466371F81}" type="presParOf" srcId="{B7290C7E-984E-4694-874D-D01D06E1ED1B}" destId="{4B22EA54-9A69-438B-A512-9C4EDC1D73D6}" srcOrd="1" destOrd="0" presId="urn:microsoft.com/office/officeart/2009/3/layout/RandomtoResultProcess"/>
    <dgm:cxn modelId="{2E607456-7C40-4979-917B-9FB12B9960FB}" type="presParOf" srcId="{4B22EA54-9A69-438B-A512-9C4EDC1D73D6}" destId="{D3BD9F73-0C58-4075-B687-3D1F0D0145D8}" srcOrd="0" destOrd="0" presId="urn:microsoft.com/office/officeart/2009/3/layout/RandomtoResultProcess"/>
    <dgm:cxn modelId="{C276DD1F-1AEF-49F4-A421-7C33C3652375}" type="presParOf" srcId="{4B22EA54-9A69-438B-A512-9C4EDC1D73D6}" destId="{555E1576-7C6E-497B-9CC7-8017A82C00BD}" srcOrd="1" destOrd="0" presId="urn:microsoft.com/office/officeart/2009/3/layout/RandomtoResultProcess"/>
    <dgm:cxn modelId="{A0B94887-D7C9-4100-A2BA-89DB490CB95D}" type="presParOf" srcId="{B7290C7E-984E-4694-874D-D01D06E1ED1B}" destId="{80D2BA8E-F9AC-4F96-9C49-EFDD6A989194}" srcOrd="2" destOrd="0" presId="urn:microsoft.com/office/officeart/2009/3/layout/RandomtoResultProcess"/>
    <dgm:cxn modelId="{2CC160C0-49CF-4997-87C9-B1C817850942}" type="presParOf" srcId="{B7290C7E-984E-4694-874D-D01D06E1ED1B}" destId="{865FBC88-7F0C-43A9-98E1-66CBA6E6921A}" srcOrd="3" destOrd="0" presId="urn:microsoft.com/office/officeart/2009/3/layout/RandomtoResultProcess"/>
    <dgm:cxn modelId="{FFC1945B-5E1D-4983-98FF-4184B01E79B7}" type="presParOf" srcId="{865FBC88-7F0C-43A9-98E1-66CBA6E6921A}" destId="{662B25EA-AC13-4069-91D8-7FD5AB0DCF38}" srcOrd="0" destOrd="0" presId="urn:microsoft.com/office/officeart/2009/3/layout/RandomtoResultProcess"/>
    <dgm:cxn modelId="{A3F0EBD7-512B-427F-8FA3-8AC52514A596}" type="presParOf" srcId="{865FBC88-7F0C-43A9-98E1-66CBA6E6921A}" destId="{B8BDD87A-C146-499C-8B9A-5177A1C8FFD8}" srcOrd="1" destOrd="0" presId="urn:microsoft.com/office/officeart/2009/3/layout/RandomtoResultProcess"/>
    <dgm:cxn modelId="{A7163FC8-8784-41BE-8A61-A688DB527951}" type="presParOf" srcId="{B7290C7E-984E-4694-874D-D01D06E1ED1B}" destId="{665C6FAA-A42A-4FA5-8053-98499E02291C}" srcOrd="4" destOrd="0" presId="urn:microsoft.com/office/officeart/2009/3/layout/RandomtoResultProcess"/>
    <dgm:cxn modelId="{51B32256-996B-4D9B-B9C7-2893CE405253}" type="presParOf" srcId="{665C6FAA-A42A-4FA5-8053-98499E02291C}" destId="{4D03CC78-F4E0-4F16-A56A-8AAB36E3C873}" srcOrd="0" destOrd="0" presId="urn:microsoft.com/office/officeart/2009/3/layout/RandomtoResultProcess"/>
    <dgm:cxn modelId="{82F1D391-2706-4EF5-9B67-9E1ED9BA9066}" type="presParOf" srcId="{665C6FAA-A42A-4FA5-8053-98499E02291C}" destId="{8D83A74A-28C0-42AB-991F-BF64B370B7B0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C73A282-EFEB-4EF5-B406-3F6EE164567F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78B56712-B958-421B-A166-256A0D036F19}">
      <dgm:prSet phldrT="[Текст]" custT="1"/>
      <dgm:spPr/>
      <dgm:t>
        <a:bodyPr/>
        <a:lstStyle/>
        <a:p>
          <a:r>
            <a:rPr lang="uk-UA" sz="3600" b="1" dirty="0">
              <a:solidFill>
                <a:srgbClr val="00294A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Місцевими ГС</a:t>
          </a:r>
        </a:p>
      </dgm:t>
    </dgm:pt>
    <dgm:pt modelId="{A8CB46A0-3B8B-44D1-B9B8-A1BAE6FD8987}" type="parTrans" cxnId="{E32969BC-803E-4F13-9DB8-A8FDE0D0B80E}">
      <dgm:prSet/>
      <dgm:spPr/>
      <dgm:t>
        <a:bodyPr/>
        <a:lstStyle/>
        <a:p>
          <a:endParaRPr lang="uk-UA"/>
        </a:p>
      </dgm:t>
    </dgm:pt>
    <dgm:pt modelId="{3533ED13-073B-438D-A181-A281BC9EB536}" type="sibTrans" cxnId="{E32969BC-803E-4F13-9DB8-A8FDE0D0B80E}">
      <dgm:prSet/>
      <dgm:spPr/>
      <dgm:t>
        <a:bodyPr/>
        <a:lstStyle/>
        <a:p>
          <a:endParaRPr lang="uk-UA"/>
        </a:p>
      </dgm:t>
    </dgm:pt>
    <dgm:pt modelId="{35D621D3-96FA-4045-AF7C-19B8B4ED895F}">
      <dgm:prSet phldrT="[Текст]" custT="1"/>
      <dgm:spPr>
        <a:effectLst>
          <a:glow>
            <a:schemeClr val="accent1">
              <a:alpha val="0"/>
            </a:schemeClr>
          </a:glow>
          <a:softEdge rad="393700"/>
        </a:effectLst>
      </dgm:spPr>
      <dgm:t>
        <a:bodyPr/>
        <a:lstStyle/>
        <a:p>
          <a:pPr algn="ctr"/>
          <a:r>
            <a:rPr lang="uk-UA" sz="4000" b="1" dirty="0">
              <a:solidFill>
                <a:srgbClr val="002949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84</a:t>
          </a:r>
          <a:endParaRPr lang="uk-UA" sz="2700" b="1" dirty="0">
            <a:solidFill>
              <a:srgbClr val="002949"/>
            </a:solidFill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EA33A495-4EED-43DB-8A46-935146437EAD}" type="parTrans" cxnId="{2D487078-D15E-40AE-A1C1-21FD1340A8E7}">
      <dgm:prSet/>
      <dgm:spPr/>
      <dgm:t>
        <a:bodyPr/>
        <a:lstStyle/>
        <a:p>
          <a:endParaRPr lang="uk-UA"/>
        </a:p>
      </dgm:t>
    </dgm:pt>
    <dgm:pt modelId="{ED856D7B-E2F3-4B17-9149-E3E95F0B5BA2}" type="sibTrans" cxnId="{2D487078-D15E-40AE-A1C1-21FD1340A8E7}">
      <dgm:prSet/>
      <dgm:spPr/>
      <dgm:t>
        <a:bodyPr/>
        <a:lstStyle/>
        <a:p>
          <a:endParaRPr lang="uk-UA"/>
        </a:p>
      </dgm:t>
    </dgm:pt>
    <dgm:pt modelId="{BCEE782F-BA8C-470E-AE1E-B7D705379ED6}">
      <dgm:prSet phldrT="[Текст]" custT="1"/>
      <dgm:spPr/>
      <dgm:t>
        <a:bodyPr/>
        <a:lstStyle/>
        <a:p>
          <a:r>
            <a:rPr lang="uk-UA" sz="3600" b="1" dirty="0">
              <a:solidFill>
                <a:srgbClr val="00294A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Апеляційними ГС</a:t>
          </a:r>
        </a:p>
      </dgm:t>
    </dgm:pt>
    <dgm:pt modelId="{FBB3E95F-EFA7-496F-9EF9-C6648CDF4BA9}" type="parTrans" cxnId="{E55FFDF7-682F-4D92-B04F-354FCEB25068}">
      <dgm:prSet/>
      <dgm:spPr/>
      <dgm:t>
        <a:bodyPr/>
        <a:lstStyle/>
        <a:p>
          <a:endParaRPr lang="uk-UA"/>
        </a:p>
      </dgm:t>
    </dgm:pt>
    <dgm:pt modelId="{8F679049-BA4A-4427-8D59-9255E308A48C}" type="sibTrans" cxnId="{E55FFDF7-682F-4D92-B04F-354FCEB25068}">
      <dgm:prSet/>
      <dgm:spPr/>
      <dgm:t>
        <a:bodyPr/>
        <a:lstStyle/>
        <a:p>
          <a:endParaRPr lang="uk-UA"/>
        </a:p>
      </dgm:t>
    </dgm:pt>
    <dgm:pt modelId="{DF9B0542-BEE3-40DF-B320-E20BBD4DDB57}">
      <dgm:prSet phldrT="[Текст]" custT="1"/>
      <dgm:spPr/>
      <dgm:t>
        <a:bodyPr/>
        <a:lstStyle/>
        <a:p>
          <a:r>
            <a:rPr lang="uk-UA" sz="3600" b="1" dirty="0">
              <a:solidFill>
                <a:srgbClr val="00294A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Касаційним ГС ВС</a:t>
          </a:r>
        </a:p>
      </dgm:t>
    </dgm:pt>
    <dgm:pt modelId="{7EB579B3-D663-4F2B-8DD5-5155CF806380}" type="parTrans" cxnId="{4866E172-09C2-4370-92FD-370B6B04D45F}">
      <dgm:prSet/>
      <dgm:spPr/>
      <dgm:t>
        <a:bodyPr/>
        <a:lstStyle/>
        <a:p>
          <a:endParaRPr lang="uk-UA"/>
        </a:p>
      </dgm:t>
    </dgm:pt>
    <dgm:pt modelId="{BFC66C2D-DEB3-4598-BA89-12DF204B454C}" type="sibTrans" cxnId="{4866E172-09C2-4370-92FD-370B6B04D45F}">
      <dgm:prSet/>
      <dgm:spPr/>
      <dgm:t>
        <a:bodyPr/>
        <a:lstStyle/>
        <a:p>
          <a:endParaRPr lang="uk-UA"/>
        </a:p>
      </dgm:t>
    </dgm:pt>
    <dgm:pt modelId="{D7EB3679-5F96-4806-AAF8-F88D7F17BF6D}">
      <dgm:prSet phldrT="[Текст]" custT="1"/>
      <dgm:spPr>
        <a:effectLst>
          <a:softEdge rad="419100"/>
        </a:effectLst>
      </dgm:spPr>
      <dgm:t>
        <a:bodyPr/>
        <a:lstStyle/>
        <a:p>
          <a:pPr algn="ctr"/>
          <a:r>
            <a:rPr lang="uk-UA" sz="4000" b="1" dirty="0">
              <a:latin typeface="Roboto Condensed Light" panose="02000000000000000000" pitchFamily="2" charset="0"/>
              <a:ea typeface="Roboto Condensed Light" panose="02000000000000000000" pitchFamily="2" charset="0"/>
            </a:rPr>
            <a:t>61</a:t>
          </a:r>
          <a:endParaRPr lang="uk-UA" sz="2700" b="1" dirty="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351E2A28-F22C-4875-A7C4-63D77A76502F}" type="parTrans" cxnId="{CD76BA1E-442B-42A1-9D98-0A4342D83BC4}">
      <dgm:prSet/>
      <dgm:spPr/>
      <dgm:t>
        <a:bodyPr/>
        <a:lstStyle/>
        <a:p>
          <a:endParaRPr lang="uk-UA"/>
        </a:p>
      </dgm:t>
    </dgm:pt>
    <dgm:pt modelId="{39F1E205-08FA-417F-B9F9-3B3B20AAFC18}" type="sibTrans" cxnId="{CD76BA1E-442B-42A1-9D98-0A4342D83BC4}">
      <dgm:prSet/>
      <dgm:spPr/>
      <dgm:t>
        <a:bodyPr/>
        <a:lstStyle/>
        <a:p>
          <a:endParaRPr lang="uk-UA"/>
        </a:p>
      </dgm:t>
    </dgm:pt>
    <dgm:pt modelId="{5EA0DBF4-691A-4C94-AFCC-D80C16B0A098}">
      <dgm:prSet phldrT="[Текст]" custT="1"/>
      <dgm:spPr>
        <a:blipFill rotWithShape="0">
          <a:blip xmlns:r="http://schemas.openxmlformats.org/officeDocument/2006/relationships" r:embed="rId1">
            <a:lum bright="70000" contrast="-70000"/>
          </a:blip>
          <a:srcRect/>
          <a:stretch>
            <a:fillRect l="-45000" r="-45000"/>
          </a:stretch>
        </a:blipFill>
        <a:effectLst>
          <a:glow>
            <a:schemeClr val="accent1">
              <a:alpha val="0"/>
            </a:schemeClr>
          </a:glow>
          <a:softEdge rad="393700"/>
        </a:effectLst>
      </dgm:spPr>
      <dgm:t>
        <a:bodyPr/>
        <a:lstStyle/>
        <a:p>
          <a:pPr algn="ctr"/>
          <a:endParaRPr lang="uk-UA" sz="2700" b="1" dirty="0">
            <a:solidFill>
              <a:srgbClr val="002949"/>
            </a:solidFill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0F59151E-8402-4EEB-A1DC-068A85DB5D7B}" type="parTrans" cxnId="{71FC98A6-3CF8-465B-823C-742F21BF1778}">
      <dgm:prSet/>
      <dgm:spPr/>
      <dgm:t>
        <a:bodyPr/>
        <a:lstStyle/>
        <a:p>
          <a:endParaRPr lang="uk-UA"/>
        </a:p>
      </dgm:t>
    </dgm:pt>
    <dgm:pt modelId="{4D6B2148-750F-4051-8C91-88B667EF11C5}" type="sibTrans" cxnId="{71FC98A6-3CF8-465B-823C-742F21BF1778}">
      <dgm:prSet/>
      <dgm:spPr/>
      <dgm:t>
        <a:bodyPr/>
        <a:lstStyle/>
        <a:p>
          <a:endParaRPr lang="uk-UA"/>
        </a:p>
      </dgm:t>
    </dgm:pt>
    <dgm:pt modelId="{A0DA7ADE-48D2-4237-A2AC-CF73204096D4}">
      <dgm:prSet phldrT="[Текст]" custT="1"/>
      <dgm:spPr>
        <a:effectLst>
          <a:glow>
            <a:schemeClr val="accent1">
              <a:alpha val="0"/>
            </a:schemeClr>
          </a:glow>
          <a:softEdge rad="393700"/>
        </a:effectLst>
      </dgm:spPr>
      <dgm:t>
        <a:bodyPr/>
        <a:lstStyle/>
        <a:p>
          <a:pPr algn="ctr"/>
          <a:endParaRPr lang="uk-UA" sz="2700" b="1" dirty="0">
            <a:solidFill>
              <a:srgbClr val="002949"/>
            </a:solidFill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7385E30A-F8CA-453A-B069-3BC0C612C926}" type="parTrans" cxnId="{725E797D-D391-42C0-B395-E2E6D792442F}">
      <dgm:prSet/>
      <dgm:spPr/>
      <dgm:t>
        <a:bodyPr/>
        <a:lstStyle/>
        <a:p>
          <a:endParaRPr lang="uk-UA"/>
        </a:p>
      </dgm:t>
    </dgm:pt>
    <dgm:pt modelId="{22438898-FFBA-462F-87F1-1B9EB7484112}" type="sibTrans" cxnId="{725E797D-D391-42C0-B395-E2E6D792442F}">
      <dgm:prSet/>
      <dgm:spPr/>
      <dgm:t>
        <a:bodyPr/>
        <a:lstStyle/>
        <a:p>
          <a:endParaRPr lang="uk-UA"/>
        </a:p>
      </dgm:t>
    </dgm:pt>
    <dgm:pt modelId="{4BA40E35-039A-4719-A85A-828A74601C9B}">
      <dgm:prSet phldrT="[Текст]" custT="1"/>
      <dgm:spPr>
        <a:blipFill rotWithShape="0">
          <a:blip xmlns:r="http://schemas.openxmlformats.org/officeDocument/2006/relationships" r:embed="rId1">
            <a:lum bright="70000" contrast="-70000"/>
          </a:blip>
          <a:srcRect/>
          <a:stretch>
            <a:fillRect l="-45000" r="-45000"/>
          </a:stretch>
        </a:blipFill>
        <a:effectLst>
          <a:softEdge rad="419100"/>
        </a:effectLst>
      </dgm:spPr>
      <dgm:t>
        <a:bodyPr/>
        <a:lstStyle/>
        <a:p>
          <a:pPr algn="ctr"/>
          <a:endParaRPr lang="uk-UA" sz="2700" b="1" dirty="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3A620FD5-A8E7-4CD6-851C-7C9BF5D7B43B}" type="parTrans" cxnId="{C5E6BDBF-096C-4186-8E17-10C57EB19EC6}">
      <dgm:prSet/>
      <dgm:spPr/>
      <dgm:t>
        <a:bodyPr/>
        <a:lstStyle/>
        <a:p>
          <a:endParaRPr lang="uk-UA"/>
        </a:p>
      </dgm:t>
    </dgm:pt>
    <dgm:pt modelId="{054DB4D8-CEA9-4637-9FD1-F55D3B408033}" type="sibTrans" cxnId="{C5E6BDBF-096C-4186-8E17-10C57EB19EC6}">
      <dgm:prSet/>
      <dgm:spPr/>
      <dgm:t>
        <a:bodyPr/>
        <a:lstStyle/>
        <a:p>
          <a:endParaRPr lang="uk-UA"/>
        </a:p>
      </dgm:t>
    </dgm:pt>
    <dgm:pt modelId="{AB3E752A-7507-4604-BE45-CF0FF61E3B81}">
      <dgm:prSet phldrT="[Текст]" custT="1"/>
      <dgm:spPr>
        <a:effectLst>
          <a:softEdge rad="419100"/>
        </a:effectLst>
      </dgm:spPr>
      <dgm:t>
        <a:bodyPr/>
        <a:lstStyle/>
        <a:p>
          <a:pPr algn="ctr"/>
          <a:endParaRPr lang="uk-UA" sz="2700" b="1" dirty="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D0792593-0464-4484-92A4-6A2EEC727B02}" type="parTrans" cxnId="{28472D8F-E6F7-4730-823D-98588985A0F1}">
      <dgm:prSet/>
      <dgm:spPr/>
      <dgm:t>
        <a:bodyPr/>
        <a:lstStyle/>
        <a:p>
          <a:endParaRPr lang="uk-UA"/>
        </a:p>
      </dgm:t>
    </dgm:pt>
    <dgm:pt modelId="{2FB861D0-91A7-4165-B138-61B5EC866426}" type="sibTrans" cxnId="{28472D8F-E6F7-4730-823D-98588985A0F1}">
      <dgm:prSet/>
      <dgm:spPr/>
      <dgm:t>
        <a:bodyPr/>
        <a:lstStyle/>
        <a:p>
          <a:endParaRPr lang="uk-UA"/>
        </a:p>
      </dgm:t>
    </dgm:pt>
    <dgm:pt modelId="{90D2DFA8-E6B1-45A9-A972-F1C3DBFFD2C0}">
      <dgm:prSet phldrT="[Текст]" custT="1"/>
      <dgm:spPr>
        <a:blipFill rotWithShape="0">
          <a:blip xmlns:r="http://schemas.openxmlformats.org/officeDocument/2006/relationships" r:embed="rId1">
            <a:lum bright="70000" contrast="-70000"/>
          </a:blip>
          <a:srcRect/>
          <a:stretch>
            <a:fillRect l="-45000" r="-45000"/>
          </a:stretch>
        </a:blipFill>
        <a:effectLst>
          <a:reflection stA="0" endPos="65000" dist="50800" dir="5400000" sy="-100000" algn="bl" rotWithShape="0"/>
          <a:softEdge rad="342900"/>
        </a:effectLst>
      </dgm:spPr>
      <dgm:t>
        <a:bodyPr/>
        <a:lstStyle/>
        <a:p>
          <a:pPr algn="ctr"/>
          <a:endParaRPr lang="uk-UA" sz="4000" b="1" dirty="0">
            <a:solidFill>
              <a:srgbClr val="002949"/>
            </a:solidFill>
            <a:latin typeface="Roboto Condensed Light" panose="02000000000000000000" pitchFamily="2" charset="0"/>
            <a:ea typeface="Roboto Condensed Light" panose="02000000000000000000" pitchFamily="2" charset="0"/>
          </a:endParaRPr>
        </a:p>
      </dgm:t>
    </dgm:pt>
    <dgm:pt modelId="{E5B4F5F4-4C65-4905-A72C-B62858955C85}" type="sibTrans" cxnId="{1B0DC09B-224C-455D-9024-3D3FE2E8E4E9}">
      <dgm:prSet/>
      <dgm:spPr/>
      <dgm:t>
        <a:bodyPr/>
        <a:lstStyle/>
        <a:p>
          <a:endParaRPr lang="uk-UA"/>
        </a:p>
      </dgm:t>
    </dgm:pt>
    <dgm:pt modelId="{C9ECF8A1-1189-4ABD-9661-4F6FF50A5577}" type="parTrans" cxnId="{1B0DC09B-224C-455D-9024-3D3FE2E8E4E9}">
      <dgm:prSet/>
      <dgm:spPr/>
      <dgm:t>
        <a:bodyPr/>
        <a:lstStyle/>
        <a:p>
          <a:endParaRPr lang="uk-UA"/>
        </a:p>
      </dgm:t>
    </dgm:pt>
    <dgm:pt modelId="{2982FE5C-F1B0-498C-9C4D-B3803EC71362}">
      <dgm:prSet phldrT="[Текст]" custT="1"/>
      <dgm:spPr>
        <a:effectLst>
          <a:reflection stA="0" endPos="65000" dist="50800" dir="5400000" sy="-100000" algn="bl" rotWithShape="0"/>
          <a:softEdge rad="342900"/>
        </a:effectLst>
      </dgm:spPr>
      <dgm:t>
        <a:bodyPr/>
        <a:lstStyle/>
        <a:p>
          <a:pPr algn="ctr"/>
          <a:r>
            <a:rPr lang="uk-UA" sz="4000" b="1" dirty="0">
              <a:solidFill>
                <a:srgbClr val="002949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71</a:t>
          </a:r>
        </a:p>
      </dgm:t>
    </dgm:pt>
    <dgm:pt modelId="{CC106C63-13A2-44D5-8EA6-2D4EE2F8F414}" type="sibTrans" cxnId="{70AAC889-91EE-4874-AB6A-99C6319F31CA}">
      <dgm:prSet/>
      <dgm:spPr/>
      <dgm:t>
        <a:bodyPr/>
        <a:lstStyle/>
        <a:p>
          <a:endParaRPr lang="uk-UA"/>
        </a:p>
      </dgm:t>
    </dgm:pt>
    <dgm:pt modelId="{262E3DF0-ED13-464D-A4E6-123061CE5829}" type="parTrans" cxnId="{70AAC889-91EE-4874-AB6A-99C6319F31CA}">
      <dgm:prSet/>
      <dgm:spPr/>
      <dgm:t>
        <a:bodyPr/>
        <a:lstStyle/>
        <a:p>
          <a:endParaRPr lang="uk-UA"/>
        </a:p>
      </dgm:t>
    </dgm:pt>
    <dgm:pt modelId="{1244031F-AF70-4148-97E4-258457E175D3}" type="pres">
      <dgm:prSet presAssocID="{CC73A282-EFEB-4EF5-B406-3F6EE164567F}" presName="Name0" presStyleCnt="0">
        <dgm:presLayoutVars>
          <dgm:dir/>
          <dgm:animLvl val="lvl"/>
          <dgm:resizeHandles val="exact"/>
        </dgm:presLayoutVars>
      </dgm:prSet>
      <dgm:spPr/>
    </dgm:pt>
    <dgm:pt modelId="{C5FE6B54-70C3-4AED-8DE4-A2CE56ECD331}" type="pres">
      <dgm:prSet presAssocID="{78B56712-B958-421B-A166-256A0D036F19}" presName="composite" presStyleCnt="0"/>
      <dgm:spPr/>
    </dgm:pt>
    <dgm:pt modelId="{92083A11-E79D-440F-A58C-0713DBBFB692}" type="pres">
      <dgm:prSet presAssocID="{78B56712-B958-421B-A166-256A0D036F19}" presName="parTx" presStyleLbl="alignNode1" presStyleIdx="0" presStyleCnt="3" custScaleX="113349">
        <dgm:presLayoutVars>
          <dgm:chMax val="0"/>
          <dgm:chPref val="0"/>
          <dgm:bulletEnabled val="1"/>
        </dgm:presLayoutVars>
      </dgm:prSet>
      <dgm:spPr/>
    </dgm:pt>
    <dgm:pt modelId="{3314FDFF-EFA9-47B5-BBEE-6FB36CFC4A83}" type="pres">
      <dgm:prSet presAssocID="{78B56712-B958-421B-A166-256A0D036F19}" presName="desTx" presStyleLbl="alignAccFollowNode1" presStyleIdx="0" presStyleCnt="3" custLinFactNeighborX="-1431" custLinFactNeighborY="32780">
        <dgm:presLayoutVars>
          <dgm:bulletEnabled val="1"/>
        </dgm:presLayoutVars>
      </dgm:prSet>
      <dgm:spPr/>
    </dgm:pt>
    <dgm:pt modelId="{441E88D5-A9D5-451E-BCA3-9EF32A39C94E}" type="pres">
      <dgm:prSet presAssocID="{3533ED13-073B-438D-A181-A281BC9EB536}" presName="space" presStyleCnt="0"/>
      <dgm:spPr/>
    </dgm:pt>
    <dgm:pt modelId="{6C116E63-3AE9-423E-9F45-8A2A10300543}" type="pres">
      <dgm:prSet presAssocID="{BCEE782F-BA8C-470E-AE1E-B7D705379ED6}" presName="composite" presStyleCnt="0"/>
      <dgm:spPr/>
    </dgm:pt>
    <dgm:pt modelId="{7730881D-B21B-4E61-BB54-49A98BFBDB98}" type="pres">
      <dgm:prSet presAssocID="{BCEE782F-BA8C-470E-AE1E-B7D705379ED6}" presName="parTx" presStyleLbl="alignNode1" presStyleIdx="1" presStyleCnt="3" custScaleX="137222">
        <dgm:presLayoutVars>
          <dgm:chMax val="0"/>
          <dgm:chPref val="0"/>
          <dgm:bulletEnabled val="1"/>
        </dgm:presLayoutVars>
      </dgm:prSet>
      <dgm:spPr/>
    </dgm:pt>
    <dgm:pt modelId="{FB8DF22E-1DA7-4B95-98E9-F231647C5AF3}" type="pres">
      <dgm:prSet presAssocID="{BCEE782F-BA8C-470E-AE1E-B7D705379ED6}" presName="desTx" presStyleLbl="alignAccFollowNode1" presStyleIdx="1" presStyleCnt="3" custLinFactNeighborX="-774" custLinFactNeighborY="50763">
        <dgm:presLayoutVars>
          <dgm:bulletEnabled val="1"/>
        </dgm:presLayoutVars>
      </dgm:prSet>
      <dgm:spPr/>
    </dgm:pt>
    <dgm:pt modelId="{D0BEAE29-E954-4E79-991C-09CCCA5954DE}" type="pres">
      <dgm:prSet presAssocID="{8F679049-BA4A-4427-8D59-9255E308A48C}" presName="space" presStyleCnt="0"/>
      <dgm:spPr/>
    </dgm:pt>
    <dgm:pt modelId="{3EDCD14C-E769-4FC3-A36E-43292835A8F9}" type="pres">
      <dgm:prSet presAssocID="{DF9B0542-BEE3-40DF-B320-E20BBD4DDB57}" presName="composite" presStyleCnt="0"/>
      <dgm:spPr/>
    </dgm:pt>
    <dgm:pt modelId="{A37AAEA8-F337-401D-BA07-EC9A0E8E0067}" type="pres">
      <dgm:prSet presAssocID="{DF9B0542-BEE3-40DF-B320-E20BBD4DDB57}" presName="parTx" presStyleLbl="alignNode1" presStyleIdx="2" presStyleCnt="3" custScaleX="105683">
        <dgm:presLayoutVars>
          <dgm:chMax val="0"/>
          <dgm:chPref val="0"/>
          <dgm:bulletEnabled val="1"/>
        </dgm:presLayoutVars>
      </dgm:prSet>
      <dgm:spPr/>
    </dgm:pt>
    <dgm:pt modelId="{87D5E93B-1AA7-4323-BDAB-7D15E1299C15}" type="pres">
      <dgm:prSet presAssocID="{DF9B0542-BEE3-40DF-B320-E20BBD4DDB57}" presName="desTx" presStyleLbl="alignAccFollowNode1" presStyleIdx="2" presStyleCnt="3" custLinFactNeighborX="2145" custLinFactNeighborY="44427">
        <dgm:presLayoutVars>
          <dgm:bulletEnabled val="1"/>
        </dgm:presLayoutVars>
      </dgm:prSet>
      <dgm:spPr/>
    </dgm:pt>
  </dgm:ptLst>
  <dgm:cxnLst>
    <dgm:cxn modelId="{FC106E16-EC7A-40A6-BE6B-839639425999}" type="presOf" srcId="{D7EB3679-5F96-4806-AAF8-F88D7F17BF6D}" destId="{87D5E93B-1AA7-4323-BDAB-7D15E1299C15}" srcOrd="0" destOrd="2" presId="urn:microsoft.com/office/officeart/2005/8/layout/hList1"/>
    <dgm:cxn modelId="{CD76BA1E-442B-42A1-9D98-0A4342D83BC4}" srcId="{DF9B0542-BEE3-40DF-B320-E20BBD4DDB57}" destId="{D7EB3679-5F96-4806-AAF8-F88D7F17BF6D}" srcOrd="2" destOrd="0" parTransId="{351E2A28-F22C-4875-A7C4-63D77A76502F}" sibTransId="{39F1E205-08FA-417F-B9F9-3B3B20AAFC18}"/>
    <dgm:cxn modelId="{3CEBD23E-5AEC-48D7-B0BC-5E25D302D699}" type="presOf" srcId="{35D621D3-96FA-4045-AF7C-19B8B4ED895F}" destId="{3314FDFF-EFA9-47B5-BBEE-6FB36CFC4A83}" srcOrd="0" destOrd="2" presId="urn:microsoft.com/office/officeart/2005/8/layout/hList1"/>
    <dgm:cxn modelId="{2D0F3840-5A6A-428F-B1E7-65F99A266BE7}" type="presOf" srcId="{A0DA7ADE-48D2-4237-A2AC-CF73204096D4}" destId="{3314FDFF-EFA9-47B5-BBEE-6FB36CFC4A83}" srcOrd="0" destOrd="1" presId="urn:microsoft.com/office/officeart/2005/8/layout/hList1"/>
    <dgm:cxn modelId="{B1763248-6CDF-4409-B86E-E8B1593E1647}" type="presOf" srcId="{AB3E752A-7507-4604-BE45-CF0FF61E3B81}" destId="{87D5E93B-1AA7-4323-BDAB-7D15E1299C15}" srcOrd="0" destOrd="1" presId="urn:microsoft.com/office/officeart/2005/8/layout/hList1"/>
    <dgm:cxn modelId="{D0283549-DBB7-48B0-8376-3E6C35234E17}" type="presOf" srcId="{DF9B0542-BEE3-40DF-B320-E20BBD4DDB57}" destId="{A37AAEA8-F337-401D-BA07-EC9A0E8E0067}" srcOrd="0" destOrd="0" presId="urn:microsoft.com/office/officeart/2005/8/layout/hList1"/>
    <dgm:cxn modelId="{2479694A-339F-43C4-A691-EF4D53788D22}" type="presOf" srcId="{4BA40E35-039A-4719-A85A-828A74601C9B}" destId="{87D5E93B-1AA7-4323-BDAB-7D15E1299C15}" srcOrd="0" destOrd="0" presId="urn:microsoft.com/office/officeart/2005/8/layout/hList1"/>
    <dgm:cxn modelId="{4692CF4E-9C68-4609-BF7D-47C5692BED6F}" type="presOf" srcId="{5EA0DBF4-691A-4C94-AFCC-D80C16B0A098}" destId="{3314FDFF-EFA9-47B5-BBEE-6FB36CFC4A83}" srcOrd="0" destOrd="0" presId="urn:microsoft.com/office/officeart/2005/8/layout/hList1"/>
    <dgm:cxn modelId="{08CC726F-3AEF-487B-BF1E-FBDC276F439B}" type="presOf" srcId="{2982FE5C-F1B0-498C-9C4D-B3803EC71362}" destId="{FB8DF22E-1DA7-4B95-98E9-F231647C5AF3}" srcOrd="0" destOrd="1" presId="urn:microsoft.com/office/officeart/2005/8/layout/hList1"/>
    <dgm:cxn modelId="{3E2CAA6F-56F9-4732-995A-59A4222D9560}" type="presOf" srcId="{90D2DFA8-E6B1-45A9-A972-F1C3DBFFD2C0}" destId="{FB8DF22E-1DA7-4B95-98E9-F231647C5AF3}" srcOrd="0" destOrd="0" presId="urn:microsoft.com/office/officeart/2005/8/layout/hList1"/>
    <dgm:cxn modelId="{4866E172-09C2-4370-92FD-370B6B04D45F}" srcId="{CC73A282-EFEB-4EF5-B406-3F6EE164567F}" destId="{DF9B0542-BEE3-40DF-B320-E20BBD4DDB57}" srcOrd="2" destOrd="0" parTransId="{7EB579B3-D663-4F2B-8DD5-5155CF806380}" sibTransId="{BFC66C2D-DEB3-4598-BA89-12DF204B454C}"/>
    <dgm:cxn modelId="{7D03CA55-88F2-465D-B842-6D210F8F89E8}" type="presOf" srcId="{BCEE782F-BA8C-470E-AE1E-B7D705379ED6}" destId="{7730881D-B21B-4E61-BB54-49A98BFBDB98}" srcOrd="0" destOrd="0" presId="urn:microsoft.com/office/officeart/2005/8/layout/hList1"/>
    <dgm:cxn modelId="{2D487078-D15E-40AE-A1C1-21FD1340A8E7}" srcId="{78B56712-B958-421B-A166-256A0D036F19}" destId="{35D621D3-96FA-4045-AF7C-19B8B4ED895F}" srcOrd="2" destOrd="0" parTransId="{EA33A495-4EED-43DB-8A46-935146437EAD}" sibTransId="{ED856D7B-E2F3-4B17-9149-E3E95F0B5BA2}"/>
    <dgm:cxn modelId="{725E797D-D391-42C0-B395-E2E6D792442F}" srcId="{78B56712-B958-421B-A166-256A0D036F19}" destId="{A0DA7ADE-48D2-4237-A2AC-CF73204096D4}" srcOrd="1" destOrd="0" parTransId="{7385E30A-F8CA-453A-B069-3BC0C612C926}" sibTransId="{22438898-FFBA-462F-87F1-1B9EB7484112}"/>
    <dgm:cxn modelId="{70AAC889-91EE-4874-AB6A-99C6319F31CA}" srcId="{BCEE782F-BA8C-470E-AE1E-B7D705379ED6}" destId="{2982FE5C-F1B0-498C-9C4D-B3803EC71362}" srcOrd="1" destOrd="0" parTransId="{262E3DF0-ED13-464D-A4E6-123061CE5829}" sibTransId="{CC106C63-13A2-44D5-8EA6-2D4EE2F8F414}"/>
    <dgm:cxn modelId="{28472D8F-E6F7-4730-823D-98588985A0F1}" srcId="{DF9B0542-BEE3-40DF-B320-E20BBD4DDB57}" destId="{AB3E752A-7507-4604-BE45-CF0FF61E3B81}" srcOrd="1" destOrd="0" parTransId="{D0792593-0464-4484-92A4-6A2EEC727B02}" sibTransId="{2FB861D0-91A7-4165-B138-61B5EC866426}"/>
    <dgm:cxn modelId="{1B0DC09B-224C-455D-9024-3D3FE2E8E4E9}" srcId="{BCEE782F-BA8C-470E-AE1E-B7D705379ED6}" destId="{90D2DFA8-E6B1-45A9-A972-F1C3DBFFD2C0}" srcOrd="0" destOrd="0" parTransId="{C9ECF8A1-1189-4ABD-9661-4F6FF50A5577}" sibTransId="{E5B4F5F4-4C65-4905-A72C-B62858955C85}"/>
    <dgm:cxn modelId="{71FC98A6-3CF8-465B-823C-742F21BF1778}" srcId="{78B56712-B958-421B-A166-256A0D036F19}" destId="{5EA0DBF4-691A-4C94-AFCC-D80C16B0A098}" srcOrd="0" destOrd="0" parTransId="{0F59151E-8402-4EEB-A1DC-068A85DB5D7B}" sibTransId="{4D6B2148-750F-4051-8C91-88B667EF11C5}"/>
    <dgm:cxn modelId="{0A50CBB9-64C2-4859-8A17-14F3FAB6BF7B}" type="presOf" srcId="{78B56712-B958-421B-A166-256A0D036F19}" destId="{92083A11-E79D-440F-A58C-0713DBBFB692}" srcOrd="0" destOrd="0" presId="urn:microsoft.com/office/officeart/2005/8/layout/hList1"/>
    <dgm:cxn modelId="{E32969BC-803E-4F13-9DB8-A8FDE0D0B80E}" srcId="{CC73A282-EFEB-4EF5-B406-3F6EE164567F}" destId="{78B56712-B958-421B-A166-256A0D036F19}" srcOrd="0" destOrd="0" parTransId="{A8CB46A0-3B8B-44D1-B9B8-A1BAE6FD8987}" sibTransId="{3533ED13-073B-438D-A181-A281BC9EB536}"/>
    <dgm:cxn modelId="{C5E6BDBF-096C-4186-8E17-10C57EB19EC6}" srcId="{DF9B0542-BEE3-40DF-B320-E20BBD4DDB57}" destId="{4BA40E35-039A-4719-A85A-828A74601C9B}" srcOrd="0" destOrd="0" parTransId="{3A620FD5-A8E7-4CD6-851C-7C9BF5D7B43B}" sibTransId="{054DB4D8-CEA9-4637-9FD1-F55D3B408033}"/>
    <dgm:cxn modelId="{BFC381EC-3605-482F-BB7F-AC11CDE144B9}" type="presOf" srcId="{CC73A282-EFEB-4EF5-B406-3F6EE164567F}" destId="{1244031F-AF70-4148-97E4-258457E175D3}" srcOrd="0" destOrd="0" presId="urn:microsoft.com/office/officeart/2005/8/layout/hList1"/>
    <dgm:cxn modelId="{E55FFDF7-682F-4D92-B04F-354FCEB25068}" srcId="{CC73A282-EFEB-4EF5-B406-3F6EE164567F}" destId="{BCEE782F-BA8C-470E-AE1E-B7D705379ED6}" srcOrd="1" destOrd="0" parTransId="{FBB3E95F-EFA7-496F-9EF9-C6648CDF4BA9}" sibTransId="{8F679049-BA4A-4427-8D59-9255E308A48C}"/>
    <dgm:cxn modelId="{A180B0F9-D9FC-480E-8A0F-4F41D9023F31}" type="presParOf" srcId="{1244031F-AF70-4148-97E4-258457E175D3}" destId="{C5FE6B54-70C3-4AED-8DE4-A2CE56ECD331}" srcOrd="0" destOrd="0" presId="urn:microsoft.com/office/officeart/2005/8/layout/hList1"/>
    <dgm:cxn modelId="{9D3653B6-3206-4374-A5B3-505292B7614E}" type="presParOf" srcId="{C5FE6B54-70C3-4AED-8DE4-A2CE56ECD331}" destId="{92083A11-E79D-440F-A58C-0713DBBFB692}" srcOrd="0" destOrd="0" presId="urn:microsoft.com/office/officeart/2005/8/layout/hList1"/>
    <dgm:cxn modelId="{C7ACCE2F-E771-4F8E-9FE4-E8879726306C}" type="presParOf" srcId="{C5FE6B54-70C3-4AED-8DE4-A2CE56ECD331}" destId="{3314FDFF-EFA9-47B5-BBEE-6FB36CFC4A83}" srcOrd="1" destOrd="0" presId="urn:microsoft.com/office/officeart/2005/8/layout/hList1"/>
    <dgm:cxn modelId="{4B1BD199-1DA1-4963-859A-7A0766BA6021}" type="presParOf" srcId="{1244031F-AF70-4148-97E4-258457E175D3}" destId="{441E88D5-A9D5-451E-BCA3-9EF32A39C94E}" srcOrd="1" destOrd="0" presId="urn:microsoft.com/office/officeart/2005/8/layout/hList1"/>
    <dgm:cxn modelId="{D57E70DC-4C6D-4D17-B13D-23483FAE0812}" type="presParOf" srcId="{1244031F-AF70-4148-97E4-258457E175D3}" destId="{6C116E63-3AE9-423E-9F45-8A2A10300543}" srcOrd="2" destOrd="0" presId="urn:microsoft.com/office/officeart/2005/8/layout/hList1"/>
    <dgm:cxn modelId="{36180906-2BEC-4559-B7AD-E0DD516FA02C}" type="presParOf" srcId="{6C116E63-3AE9-423E-9F45-8A2A10300543}" destId="{7730881D-B21B-4E61-BB54-49A98BFBDB98}" srcOrd="0" destOrd="0" presId="urn:microsoft.com/office/officeart/2005/8/layout/hList1"/>
    <dgm:cxn modelId="{2E433CBD-8D08-453D-AD6E-9512DC6B2845}" type="presParOf" srcId="{6C116E63-3AE9-423E-9F45-8A2A10300543}" destId="{FB8DF22E-1DA7-4B95-98E9-F231647C5AF3}" srcOrd="1" destOrd="0" presId="urn:microsoft.com/office/officeart/2005/8/layout/hList1"/>
    <dgm:cxn modelId="{67B72AA7-96B8-4E6B-B80C-AA326EAEF7D6}" type="presParOf" srcId="{1244031F-AF70-4148-97E4-258457E175D3}" destId="{D0BEAE29-E954-4E79-991C-09CCCA5954DE}" srcOrd="3" destOrd="0" presId="urn:microsoft.com/office/officeart/2005/8/layout/hList1"/>
    <dgm:cxn modelId="{E0768632-28CC-47AD-9FC5-CE781811F476}" type="presParOf" srcId="{1244031F-AF70-4148-97E4-258457E175D3}" destId="{3EDCD14C-E769-4FC3-A36E-43292835A8F9}" srcOrd="4" destOrd="0" presId="urn:microsoft.com/office/officeart/2005/8/layout/hList1"/>
    <dgm:cxn modelId="{17F7299B-5A9B-4183-AF2A-2448B537972F}" type="presParOf" srcId="{3EDCD14C-E769-4FC3-A36E-43292835A8F9}" destId="{A37AAEA8-F337-401D-BA07-EC9A0E8E0067}" srcOrd="0" destOrd="0" presId="urn:microsoft.com/office/officeart/2005/8/layout/hList1"/>
    <dgm:cxn modelId="{05173E01-1573-4EBD-BE4E-95088D60DA20}" type="presParOf" srcId="{3EDCD14C-E769-4FC3-A36E-43292835A8F9}" destId="{87D5E93B-1AA7-4323-BDAB-7D15E1299C1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45A4D7-05EE-4034-A092-C8CE908493B0}">
      <dsp:nvSpPr>
        <dsp:cNvPr id="0" name=""/>
        <dsp:cNvSpPr/>
      </dsp:nvSpPr>
      <dsp:spPr>
        <a:xfrm>
          <a:off x="1512169" y="45974"/>
          <a:ext cx="2600286" cy="100203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rotWithShape="0">
            <a:srgbClr val="FFFF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 dirty="0">
              <a:solidFill>
                <a:srgbClr val="002949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ШТАТНА</a:t>
          </a:r>
          <a:endParaRPr lang="uk-UA" sz="3600" b="1" kern="1200" dirty="0">
            <a:solidFill>
              <a:srgbClr val="002949"/>
            </a:solidFill>
            <a:latin typeface="Roboto Condensed Light" panose="02000000000000000000" pitchFamily="2" charset="0"/>
            <a:ea typeface="Roboto Condensed Light" panose="02000000000000000000" pitchFamily="2" charset="0"/>
          </a:endParaRPr>
        </a:p>
      </dsp:txBody>
      <dsp:txXfrm>
        <a:off x="1541518" y="75323"/>
        <a:ext cx="2541588" cy="943339"/>
      </dsp:txXfrm>
    </dsp:sp>
    <dsp:sp modelId="{81F31E59-829B-4AC1-8A93-3C5477842DFE}">
      <dsp:nvSpPr>
        <dsp:cNvPr id="0" name=""/>
        <dsp:cNvSpPr/>
      </dsp:nvSpPr>
      <dsp:spPr>
        <a:xfrm>
          <a:off x="1772197" y="1048011"/>
          <a:ext cx="204475" cy="706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6796"/>
              </a:lnTo>
              <a:lnTo>
                <a:pt x="204475" y="706796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55653E-8FE7-4F1E-9CED-5BABC3EA3F18}">
      <dsp:nvSpPr>
        <dsp:cNvPr id="0" name=""/>
        <dsp:cNvSpPr/>
      </dsp:nvSpPr>
      <dsp:spPr>
        <a:xfrm>
          <a:off x="1976673" y="1253789"/>
          <a:ext cx="1603259" cy="10020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50800" dir="5400000" algn="ctr" rotWithShape="0">
            <a:srgbClr val="FFFF00"/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585" tIns="72390" rIns="108585" bIns="7239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5700" kern="1200" dirty="0">
              <a:solidFill>
                <a:srgbClr val="002949"/>
              </a:solidFill>
            </a:rPr>
            <a:t>619</a:t>
          </a:r>
        </a:p>
      </dsp:txBody>
      <dsp:txXfrm>
        <a:off x="2006022" y="1283138"/>
        <a:ext cx="1544561" cy="943339"/>
      </dsp:txXfrm>
    </dsp:sp>
    <dsp:sp modelId="{984FA2FC-DA65-445A-846A-E1D41F106C98}">
      <dsp:nvSpPr>
        <dsp:cNvPr id="0" name=""/>
        <dsp:cNvSpPr/>
      </dsp:nvSpPr>
      <dsp:spPr>
        <a:xfrm>
          <a:off x="1772197" y="1048011"/>
          <a:ext cx="204475" cy="19593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9343"/>
              </a:lnTo>
              <a:lnTo>
                <a:pt x="204475" y="1959343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C84FCC-1D92-4CD0-8991-AEBF77F05AAD}">
      <dsp:nvSpPr>
        <dsp:cNvPr id="0" name=""/>
        <dsp:cNvSpPr/>
      </dsp:nvSpPr>
      <dsp:spPr>
        <a:xfrm>
          <a:off x="1976673" y="2506336"/>
          <a:ext cx="1603259" cy="10020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50800" dir="5400000" algn="ctr" rotWithShape="0">
            <a:srgbClr val="FFFF00"/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585" tIns="72390" rIns="108585" bIns="7239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5700" kern="1200" dirty="0">
              <a:solidFill>
                <a:srgbClr val="002949"/>
              </a:solidFill>
            </a:rPr>
            <a:t>218</a:t>
          </a:r>
        </a:p>
      </dsp:txBody>
      <dsp:txXfrm>
        <a:off x="2006022" y="2535685"/>
        <a:ext cx="1544561" cy="943339"/>
      </dsp:txXfrm>
    </dsp:sp>
    <dsp:sp modelId="{A29F92EF-95E5-49A9-855D-96C8B2618F69}">
      <dsp:nvSpPr>
        <dsp:cNvPr id="0" name=""/>
        <dsp:cNvSpPr/>
      </dsp:nvSpPr>
      <dsp:spPr>
        <a:xfrm>
          <a:off x="1772197" y="1048011"/>
          <a:ext cx="204475" cy="32118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11889"/>
              </a:lnTo>
              <a:lnTo>
                <a:pt x="204475" y="3211889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BEC4BF-D1CE-47E9-A807-44A06686C7BC}">
      <dsp:nvSpPr>
        <dsp:cNvPr id="0" name=""/>
        <dsp:cNvSpPr/>
      </dsp:nvSpPr>
      <dsp:spPr>
        <a:xfrm>
          <a:off x="1976673" y="3758882"/>
          <a:ext cx="1603259" cy="10020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585" tIns="72390" rIns="108585" bIns="7239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5700" kern="1200" dirty="0">
              <a:solidFill>
                <a:srgbClr val="002949"/>
              </a:solidFill>
            </a:rPr>
            <a:t>45</a:t>
          </a:r>
        </a:p>
      </dsp:txBody>
      <dsp:txXfrm>
        <a:off x="2006022" y="3788231"/>
        <a:ext cx="1544561" cy="943339"/>
      </dsp:txXfrm>
    </dsp:sp>
    <dsp:sp modelId="{E77E441C-0806-49C7-907A-F845F6114B9C}">
      <dsp:nvSpPr>
        <dsp:cNvPr id="0" name=""/>
        <dsp:cNvSpPr/>
      </dsp:nvSpPr>
      <dsp:spPr>
        <a:xfrm>
          <a:off x="4557920" y="1243"/>
          <a:ext cx="2580946" cy="100203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b="1" kern="1200" dirty="0">
              <a:solidFill>
                <a:srgbClr val="002949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ФАКТИЧНА</a:t>
          </a:r>
        </a:p>
      </dsp:txBody>
      <dsp:txXfrm>
        <a:off x="4587269" y="30592"/>
        <a:ext cx="2522248" cy="943339"/>
      </dsp:txXfrm>
    </dsp:sp>
    <dsp:sp modelId="{84EDAB16-D95C-413F-A26F-4A3320E436A7}">
      <dsp:nvSpPr>
        <dsp:cNvPr id="0" name=""/>
        <dsp:cNvSpPr/>
      </dsp:nvSpPr>
      <dsp:spPr>
        <a:xfrm>
          <a:off x="4816015" y="1003280"/>
          <a:ext cx="258094" cy="7515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1527"/>
              </a:lnTo>
              <a:lnTo>
                <a:pt x="258094" y="751527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F6CE39-186E-4F6B-9258-B8A9FECA681F}">
      <dsp:nvSpPr>
        <dsp:cNvPr id="0" name=""/>
        <dsp:cNvSpPr/>
      </dsp:nvSpPr>
      <dsp:spPr>
        <a:xfrm>
          <a:off x="5074110" y="1253789"/>
          <a:ext cx="1603259" cy="10020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50800" dir="5400000" algn="ctr" rotWithShape="0">
            <a:srgbClr val="FFFF00"/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585" tIns="72390" rIns="108585" bIns="7239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5700" kern="1200" dirty="0">
              <a:solidFill>
                <a:srgbClr val="002949"/>
              </a:solidFill>
            </a:rPr>
            <a:t>461</a:t>
          </a:r>
        </a:p>
      </dsp:txBody>
      <dsp:txXfrm>
        <a:off x="5103459" y="1283138"/>
        <a:ext cx="1544561" cy="943339"/>
      </dsp:txXfrm>
    </dsp:sp>
    <dsp:sp modelId="{3B1A6542-5A1B-4FF1-BFF4-E86F417699F0}">
      <dsp:nvSpPr>
        <dsp:cNvPr id="0" name=""/>
        <dsp:cNvSpPr/>
      </dsp:nvSpPr>
      <dsp:spPr>
        <a:xfrm>
          <a:off x="4816015" y="1003280"/>
          <a:ext cx="258094" cy="20040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4074"/>
              </a:lnTo>
              <a:lnTo>
                <a:pt x="258094" y="2004074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949106-F1DC-4565-BB40-E237FC8838B6}">
      <dsp:nvSpPr>
        <dsp:cNvPr id="0" name=""/>
        <dsp:cNvSpPr/>
      </dsp:nvSpPr>
      <dsp:spPr>
        <a:xfrm>
          <a:off x="5074110" y="2506336"/>
          <a:ext cx="1603259" cy="10020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50800" dir="5400000" algn="ctr" rotWithShape="0">
            <a:srgbClr val="FFFF00"/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585" tIns="72390" rIns="108585" bIns="7239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5700" kern="1200" dirty="0">
              <a:solidFill>
                <a:srgbClr val="002949"/>
              </a:solidFill>
            </a:rPr>
            <a:t>158</a:t>
          </a:r>
        </a:p>
      </dsp:txBody>
      <dsp:txXfrm>
        <a:off x="5103459" y="2535685"/>
        <a:ext cx="1544561" cy="943339"/>
      </dsp:txXfrm>
    </dsp:sp>
    <dsp:sp modelId="{9FD111AA-1DC2-478A-B08B-08AE66AE15EA}">
      <dsp:nvSpPr>
        <dsp:cNvPr id="0" name=""/>
        <dsp:cNvSpPr/>
      </dsp:nvSpPr>
      <dsp:spPr>
        <a:xfrm>
          <a:off x="4816015" y="1003280"/>
          <a:ext cx="258094" cy="32566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56620"/>
              </a:lnTo>
              <a:lnTo>
                <a:pt x="258094" y="325662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CB1E75-541F-44A7-8C60-3A7D080421F3}">
      <dsp:nvSpPr>
        <dsp:cNvPr id="0" name=""/>
        <dsp:cNvSpPr/>
      </dsp:nvSpPr>
      <dsp:spPr>
        <a:xfrm>
          <a:off x="5074110" y="3758882"/>
          <a:ext cx="1603259" cy="10020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585" tIns="72390" rIns="108585" bIns="7239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5700" kern="1200" dirty="0">
              <a:solidFill>
                <a:srgbClr val="002949"/>
              </a:solidFill>
            </a:rPr>
            <a:t>43</a:t>
          </a:r>
        </a:p>
      </dsp:txBody>
      <dsp:txXfrm>
        <a:off x="5103459" y="3788231"/>
        <a:ext cx="1544561" cy="9433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F8692A-CB1B-49AA-AD25-AA3FF89E0EC1}">
      <dsp:nvSpPr>
        <dsp:cNvPr id="0" name=""/>
        <dsp:cNvSpPr/>
      </dsp:nvSpPr>
      <dsp:spPr>
        <a:xfrm>
          <a:off x="-7290217" y="-1114253"/>
          <a:ext cx="8675328" cy="8675328"/>
        </a:xfrm>
        <a:prstGeom prst="blockArc">
          <a:avLst>
            <a:gd name="adj1" fmla="val 18900000"/>
            <a:gd name="adj2" fmla="val 2700000"/>
            <a:gd name="adj3" fmla="val 249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454735-B0E1-401E-8FEC-234600776A7C}">
      <dsp:nvSpPr>
        <dsp:cNvPr id="0" name=""/>
        <dsp:cNvSpPr/>
      </dsp:nvSpPr>
      <dsp:spPr>
        <a:xfrm>
          <a:off x="604725" y="402797"/>
          <a:ext cx="11263989" cy="8061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9850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b="1" kern="1200" dirty="0">
              <a:solidFill>
                <a:srgbClr val="00294A"/>
              </a:solidFill>
              <a:latin typeface="Roboto Lt" pitchFamily="2" charset="0"/>
              <a:ea typeface="Roboto Lt" pitchFamily="2" charset="0"/>
            </a:rPr>
            <a:t>    </a:t>
          </a:r>
          <a:r>
            <a:rPr lang="uk-UA" sz="3600" b="1" kern="1200" dirty="0">
              <a:solidFill>
                <a:srgbClr val="00294A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НАДІЙШЛО                                                            </a:t>
          </a:r>
          <a:r>
            <a:rPr lang="uk-UA" sz="3600" b="1" kern="1200" dirty="0">
              <a:solidFill>
                <a:srgbClr val="0070C0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9 966</a:t>
          </a:r>
        </a:p>
      </dsp:txBody>
      <dsp:txXfrm>
        <a:off x="604725" y="402797"/>
        <a:ext cx="11263989" cy="806110"/>
      </dsp:txXfrm>
    </dsp:sp>
    <dsp:sp modelId="{4BCD28CC-8B4A-4254-B508-325D5493BF6F}">
      <dsp:nvSpPr>
        <dsp:cNvPr id="0" name=""/>
        <dsp:cNvSpPr/>
      </dsp:nvSpPr>
      <dsp:spPr>
        <a:xfrm>
          <a:off x="100906" y="302033"/>
          <a:ext cx="1007638" cy="1007638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3000" r="-3000"/>
          </a:stretch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45F0A3B-6137-4965-B4E6-9DBDC65946B5}">
      <dsp:nvSpPr>
        <dsp:cNvPr id="0" name=""/>
        <dsp:cNvSpPr/>
      </dsp:nvSpPr>
      <dsp:spPr>
        <a:xfrm>
          <a:off x="1160346" y="1550279"/>
          <a:ext cx="10686354" cy="8061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9850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b="1" kern="1200" dirty="0">
              <a:solidFill>
                <a:srgbClr val="00294A"/>
              </a:solidFill>
              <a:latin typeface="Roboto Lt" pitchFamily="2" charset="0"/>
              <a:ea typeface="Roboto Lt" pitchFamily="2" charset="0"/>
            </a:rPr>
            <a:t> </a:t>
          </a:r>
          <a:r>
            <a:rPr lang="uk-UA" sz="3600" b="1" kern="1200" dirty="0">
              <a:solidFill>
                <a:srgbClr val="00294A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ПЕРЕБУВАЛО НА РОЗГЛЯДІ                           </a:t>
          </a:r>
          <a:r>
            <a:rPr lang="uk-UA" sz="3600" b="1" kern="1200" dirty="0">
              <a:solidFill>
                <a:srgbClr val="0070C0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11 557</a:t>
          </a:r>
        </a:p>
      </dsp:txBody>
      <dsp:txXfrm>
        <a:off x="1160346" y="1550279"/>
        <a:ext cx="10686354" cy="806110"/>
      </dsp:txXfrm>
    </dsp:sp>
    <dsp:sp modelId="{97FDB8FA-9F99-4E66-8F25-198EEF22119A}">
      <dsp:nvSpPr>
        <dsp:cNvPr id="0" name=""/>
        <dsp:cNvSpPr/>
      </dsp:nvSpPr>
      <dsp:spPr>
        <a:xfrm>
          <a:off x="678541" y="1510812"/>
          <a:ext cx="1007638" cy="1007638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3000" r="-3000"/>
          </a:stretch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2F46CCB-0FA6-4A63-BF8A-12BAB571D691}">
      <dsp:nvSpPr>
        <dsp:cNvPr id="0" name=""/>
        <dsp:cNvSpPr/>
      </dsp:nvSpPr>
      <dsp:spPr>
        <a:xfrm>
          <a:off x="1359648" y="2820355"/>
          <a:ext cx="10509067" cy="8061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9850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b="1" kern="1200" dirty="0">
              <a:solidFill>
                <a:srgbClr val="00294A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РОЗГЛЯНУТО ВСЬОГО                                      </a:t>
          </a:r>
          <a:r>
            <a:rPr lang="uk-UA" sz="3600" b="1" kern="1200" dirty="0">
              <a:solidFill>
                <a:srgbClr val="0070C0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9 867</a:t>
          </a:r>
        </a:p>
      </dsp:txBody>
      <dsp:txXfrm>
        <a:off x="1359648" y="2820355"/>
        <a:ext cx="10509067" cy="806110"/>
      </dsp:txXfrm>
    </dsp:sp>
    <dsp:sp modelId="{1854461F-69B7-4E9D-A840-69A3E902E723}">
      <dsp:nvSpPr>
        <dsp:cNvPr id="0" name=""/>
        <dsp:cNvSpPr/>
      </dsp:nvSpPr>
      <dsp:spPr>
        <a:xfrm>
          <a:off x="855829" y="2719591"/>
          <a:ext cx="1007638" cy="1007638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3000" r="-3000"/>
          </a:stretch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2E21BBA-1EF7-4210-9B12-7EBE98CD6367}">
      <dsp:nvSpPr>
        <dsp:cNvPr id="0" name=""/>
        <dsp:cNvSpPr/>
      </dsp:nvSpPr>
      <dsp:spPr>
        <a:xfrm>
          <a:off x="1182360" y="4029134"/>
          <a:ext cx="10686354" cy="8061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9850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b="1" kern="1200" dirty="0">
              <a:solidFill>
                <a:srgbClr val="00294A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РОЗГЛЯНУТО ПО СУТІ                                         </a:t>
          </a:r>
          <a:r>
            <a:rPr lang="uk-UA" sz="3600" b="1" kern="1200" dirty="0">
              <a:solidFill>
                <a:srgbClr val="0070C0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5 878</a:t>
          </a:r>
        </a:p>
      </dsp:txBody>
      <dsp:txXfrm>
        <a:off x="1182360" y="4029134"/>
        <a:ext cx="10686354" cy="806110"/>
      </dsp:txXfrm>
    </dsp:sp>
    <dsp:sp modelId="{930AF04A-608E-48CA-90A4-AC4F36E5B0D4}">
      <dsp:nvSpPr>
        <dsp:cNvPr id="0" name=""/>
        <dsp:cNvSpPr/>
      </dsp:nvSpPr>
      <dsp:spPr>
        <a:xfrm>
          <a:off x="678541" y="3928370"/>
          <a:ext cx="1007638" cy="1007638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3000" r="-3000"/>
          </a:stretch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173E26D-6B58-4FE1-B575-A7176060D42B}">
      <dsp:nvSpPr>
        <dsp:cNvPr id="0" name=""/>
        <dsp:cNvSpPr/>
      </dsp:nvSpPr>
      <dsp:spPr>
        <a:xfrm>
          <a:off x="604725" y="5237913"/>
          <a:ext cx="11263989" cy="8061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9850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b="1" kern="1200" dirty="0">
              <a:solidFill>
                <a:srgbClr val="00294A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ПЕРЕДАНО НА РОЗГЛЯД ВЕЛИКОЇ ПАЛАТИ ВС   </a:t>
          </a:r>
          <a:r>
            <a:rPr lang="uk-UA" sz="3600" b="1" kern="1200" dirty="0">
              <a:solidFill>
                <a:srgbClr val="0070C0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87 </a:t>
          </a:r>
        </a:p>
      </dsp:txBody>
      <dsp:txXfrm>
        <a:off x="604725" y="5237913"/>
        <a:ext cx="11263989" cy="806110"/>
      </dsp:txXfrm>
    </dsp:sp>
    <dsp:sp modelId="{EC6DFD0C-82CD-40D3-9A47-71A209B8C090}">
      <dsp:nvSpPr>
        <dsp:cNvPr id="0" name=""/>
        <dsp:cNvSpPr/>
      </dsp:nvSpPr>
      <dsp:spPr>
        <a:xfrm>
          <a:off x="100906" y="5137150"/>
          <a:ext cx="1007638" cy="1007638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3000" r="-3000"/>
          </a:stretch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E65863-19AC-47C5-BFCA-5B912BBC67B5}">
      <dsp:nvSpPr>
        <dsp:cNvPr id="0" name=""/>
        <dsp:cNvSpPr/>
      </dsp:nvSpPr>
      <dsp:spPr>
        <a:xfrm>
          <a:off x="159765" y="1757896"/>
          <a:ext cx="3138757" cy="23014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800" b="1" kern="1200" dirty="0">
              <a:solidFill>
                <a:srgbClr val="002340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Середній рівень навантаження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800" b="1" kern="1200" dirty="0">
              <a:solidFill>
                <a:srgbClr val="002340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на суддів Касаційного господарського суду за 2020 рік</a:t>
          </a:r>
        </a:p>
      </dsp:txBody>
      <dsp:txXfrm>
        <a:off x="159765" y="1757896"/>
        <a:ext cx="3138757" cy="2301472"/>
      </dsp:txXfrm>
    </dsp:sp>
    <dsp:sp modelId="{6D87E5AE-A78B-4476-A296-5F32B0E7CD45}">
      <dsp:nvSpPr>
        <dsp:cNvPr id="0" name=""/>
        <dsp:cNvSpPr/>
      </dsp:nvSpPr>
      <dsp:spPr>
        <a:xfrm>
          <a:off x="0" y="1900844"/>
          <a:ext cx="252392" cy="25239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04C3C5-9EC8-4FD3-A59B-796B14E50CFE}">
      <dsp:nvSpPr>
        <dsp:cNvPr id="0" name=""/>
        <dsp:cNvSpPr/>
      </dsp:nvSpPr>
      <dsp:spPr>
        <a:xfrm>
          <a:off x="387234" y="1642978"/>
          <a:ext cx="252392" cy="25239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BF88B6-C8AC-4B6A-8BE2-867E5F9916DE}">
      <dsp:nvSpPr>
        <dsp:cNvPr id="0" name=""/>
        <dsp:cNvSpPr/>
      </dsp:nvSpPr>
      <dsp:spPr>
        <a:xfrm>
          <a:off x="1946662" y="1757890"/>
          <a:ext cx="396616" cy="39661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A25855-BB3C-4E6A-B725-A4476056E05B}">
      <dsp:nvSpPr>
        <dsp:cNvPr id="0" name=""/>
        <dsp:cNvSpPr/>
      </dsp:nvSpPr>
      <dsp:spPr>
        <a:xfrm>
          <a:off x="1231905" y="1686417"/>
          <a:ext cx="252392" cy="25239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6F68F4-76CF-45D5-A2BD-0083FEB40D66}">
      <dsp:nvSpPr>
        <dsp:cNvPr id="0" name=""/>
        <dsp:cNvSpPr/>
      </dsp:nvSpPr>
      <dsp:spPr>
        <a:xfrm>
          <a:off x="1623955" y="1183624"/>
          <a:ext cx="252392" cy="25239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A85234-C717-47E7-8703-7EED1422FC01}">
      <dsp:nvSpPr>
        <dsp:cNvPr id="0" name=""/>
        <dsp:cNvSpPr/>
      </dsp:nvSpPr>
      <dsp:spPr>
        <a:xfrm>
          <a:off x="2304041" y="1186087"/>
          <a:ext cx="252392" cy="25239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B99CF1-81EA-4A37-A4B5-53F689CC6AC2}">
      <dsp:nvSpPr>
        <dsp:cNvPr id="0" name=""/>
        <dsp:cNvSpPr/>
      </dsp:nvSpPr>
      <dsp:spPr>
        <a:xfrm>
          <a:off x="2947322" y="1614941"/>
          <a:ext cx="396616" cy="39661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A65D46-DA3C-41F0-B02D-521B920D9F6D}">
      <dsp:nvSpPr>
        <dsp:cNvPr id="0" name=""/>
        <dsp:cNvSpPr/>
      </dsp:nvSpPr>
      <dsp:spPr>
        <a:xfrm>
          <a:off x="3304700" y="2506161"/>
          <a:ext cx="252392" cy="25239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EACDFD-9E40-41FA-9C17-E847B486EB1D}">
      <dsp:nvSpPr>
        <dsp:cNvPr id="0" name=""/>
        <dsp:cNvSpPr/>
      </dsp:nvSpPr>
      <dsp:spPr>
        <a:xfrm>
          <a:off x="3018798" y="2758551"/>
          <a:ext cx="252392" cy="25239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D66F7C-C02F-4353-A288-63D233599A5F}">
      <dsp:nvSpPr>
        <dsp:cNvPr id="0" name=""/>
        <dsp:cNvSpPr/>
      </dsp:nvSpPr>
      <dsp:spPr>
        <a:xfrm>
          <a:off x="660102" y="900181"/>
          <a:ext cx="649008" cy="64900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F914DA-89B7-4F9A-91C1-6FF8DF80E741}">
      <dsp:nvSpPr>
        <dsp:cNvPr id="0" name=""/>
        <dsp:cNvSpPr/>
      </dsp:nvSpPr>
      <dsp:spPr>
        <a:xfrm>
          <a:off x="0" y="2482247"/>
          <a:ext cx="252392" cy="25239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CBBAD3-6D16-45DF-AC93-2D311C4E3B6B}">
      <dsp:nvSpPr>
        <dsp:cNvPr id="0" name=""/>
        <dsp:cNvSpPr/>
      </dsp:nvSpPr>
      <dsp:spPr>
        <a:xfrm>
          <a:off x="245894" y="3303718"/>
          <a:ext cx="396616" cy="39661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21D9E7-B5C1-41F5-A3C0-4D859C329AFF}">
      <dsp:nvSpPr>
        <dsp:cNvPr id="0" name=""/>
        <dsp:cNvSpPr/>
      </dsp:nvSpPr>
      <dsp:spPr>
        <a:xfrm>
          <a:off x="445673" y="3687735"/>
          <a:ext cx="576896" cy="57689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77EAC0-19AB-48FD-8104-03495AB6C2F9}">
      <dsp:nvSpPr>
        <dsp:cNvPr id="0" name=""/>
        <dsp:cNvSpPr/>
      </dsp:nvSpPr>
      <dsp:spPr>
        <a:xfrm>
          <a:off x="1231907" y="4188067"/>
          <a:ext cx="252392" cy="25239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23E849-A6EF-490E-B029-F50110892D6F}">
      <dsp:nvSpPr>
        <dsp:cNvPr id="0" name=""/>
        <dsp:cNvSpPr/>
      </dsp:nvSpPr>
      <dsp:spPr>
        <a:xfrm>
          <a:off x="2161089" y="4188068"/>
          <a:ext cx="396616" cy="39661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B190ED-2487-4F89-A723-80F0250B54F2}">
      <dsp:nvSpPr>
        <dsp:cNvPr id="0" name=""/>
        <dsp:cNvSpPr/>
      </dsp:nvSpPr>
      <dsp:spPr>
        <a:xfrm>
          <a:off x="1875186" y="3830688"/>
          <a:ext cx="252392" cy="25239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5A258B-EB93-4172-9B17-BBD3B92F4590}">
      <dsp:nvSpPr>
        <dsp:cNvPr id="0" name=""/>
        <dsp:cNvSpPr/>
      </dsp:nvSpPr>
      <dsp:spPr>
        <a:xfrm>
          <a:off x="2518468" y="3473308"/>
          <a:ext cx="576896" cy="57689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304D77-2B21-4C27-A591-181440ACB8A6}">
      <dsp:nvSpPr>
        <dsp:cNvPr id="0" name=""/>
        <dsp:cNvSpPr/>
      </dsp:nvSpPr>
      <dsp:spPr>
        <a:xfrm>
          <a:off x="3108021" y="3374388"/>
          <a:ext cx="396616" cy="39661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BD9F73-0C58-4075-B687-3D1F0D0145D8}">
      <dsp:nvSpPr>
        <dsp:cNvPr id="0" name=""/>
        <dsp:cNvSpPr/>
      </dsp:nvSpPr>
      <dsp:spPr>
        <a:xfrm>
          <a:off x="3504637" y="1713060"/>
          <a:ext cx="1164805" cy="2223740"/>
        </a:xfrm>
        <a:prstGeom prst="chevron">
          <a:avLst>
            <a:gd name="adj" fmla="val 6231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2B25EA-AC13-4069-91D8-7FD5AB0DCF38}">
      <dsp:nvSpPr>
        <dsp:cNvPr id="0" name=""/>
        <dsp:cNvSpPr/>
      </dsp:nvSpPr>
      <dsp:spPr>
        <a:xfrm>
          <a:off x="4457660" y="1713060"/>
          <a:ext cx="1164805" cy="2223740"/>
        </a:xfrm>
        <a:prstGeom prst="chevron">
          <a:avLst>
            <a:gd name="adj" fmla="val 6231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03CC78-F4E0-4F16-A56A-8AAB36E3C873}">
      <dsp:nvSpPr>
        <dsp:cNvPr id="0" name=""/>
        <dsp:cNvSpPr/>
      </dsp:nvSpPr>
      <dsp:spPr>
        <a:xfrm>
          <a:off x="5622465" y="1183624"/>
          <a:ext cx="3791150" cy="347503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b="1" kern="1200" dirty="0">
              <a:solidFill>
                <a:srgbClr val="002340"/>
              </a:solidFill>
            </a:rPr>
            <a:t>330</a:t>
          </a:r>
          <a:endParaRPr lang="uk-UA" sz="6500" b="1" kern="1200" dirty="0">
            <a:solidFill>
              <a:srgbClr val="002340"/>
            </a:solidFill>
          </a:endParaRPr>
        </a:p>
      </dsp:txBody>
      <dsp:txXfrm>
        <a:off x="6177666" y="1692531"/>
        <a:ext cx="2680748" cy="24572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083A11-E79D-440F-A58C-0713DBBFB692}">
      <dsp:nvSpPr>
        <dsp:cNvPr id="0" name=""/>
        <dsp:cNvSpPr/>
      </dsp:nvSpPr>
      <dsp:spPr>
        <a:xfrm>
          <a:off x="9090" y="971242"/>
          <a:ext cx="2908951" cy="102654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b="1" kern="1200" dirty="0">
              <a:solidFill>
                <a:srgbClr val="00294A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Місцевими ГС</a:t>
          </a:r>
        </a:p>
      </dsp:txBody>
      <dsp:txXfrm>
        <a:off x="9090" y="971242"/>
        <a:ext cx="2908951" cy="1026546"/>
      </dsp:txXfrm>
    </dsp:sp>
    <dsp:sp modelId="{3314FDFF-EFA9-47B5-BBEE-6FB36CFC4A83}">
      <dsp:nvSpPr>
        <dsp:cNvPr id="0" name=""/>
        <dsp:cNvSpPr/>
      </dsp:nvSpPr>
      <dsp:spPr>
        <a:xfrm>
          <a:off x="143657" y="2919195"/>
          <a:ext cx="2566367" cy="2810880"/>
        </a:xfrm>
        <a:prstGeom prst="rect">
          <a:avLst/>
        </a:prstGeom>
        <a:blipFill rotWithShape="0">
          <a:blip xmlns:r="http://schemas.openxmlformats.org/officeDocument/2006/relationships" r:embed="rId1">
            <a:lum bright="70000" contrast="-70000"/>
          </a:blip>
          <a:srcRect/>
          <a:stretch>
            <a:fillRect l="-45000" r="-45000"/>
          </a:stretch>
        </a:blip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>
            <a:schemeClr val="accent1">
              <a:alpha val="0"/>
            </a:schemeClr>
          </a:glow>
          <a:softEdge rad="3937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uk-UA" sz="2700" b="1" kern="1200" dirty="0">
            <a:solidFill>
              <a:srgbClr val="002949"/>
            </a:solidFill>
            <a:latin typeface="Roboto Condensed Light" panose="02000000000000000000" pitchFamily="2" charset="0"/>
            <a:ea typeface="Roboto Condensed Light" panose="02000000000000000000" pitchFamily="2" charset="0"/>
          </a:endParaRPr>
        </a:p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uk-UA" sz="2700" b="1" kern="1200" dirty="0">
            <a:solidFill>
              <a:srgbClr val="002949"/>
            </a:solidFill>
            <a:latin typeface="Roboto Condensed Light" panose="02000000000000000000" pitchFamily="2" charset="0"/>
            <a:ea typeface="Roboto Condensed Light" panose="02000000000000000000" pitchFamily="2" charset="0"/>
          </a:endParaRPr>
        </a:p>
        <a:p>
          <a:pPr marL="285750" lvl="1" indent="-285750" algn="ctr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4000" b="1" kern="1200" dirty="0">
              <a:solidFill>
                <a:srgbClr val="002949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84</a:t>
          </a:r>
          <a:endParaRPr lang="uk-UA" sz="2700" b="1" kern="1200" dirty="0">
            <a:solidFill>
              <a:srgbClr val="002949"/>
            </a:solidFill>
            <a:latin typeface="Roboto Condensed Light" panose="02000000000000000000" pitchFamily="2" charset="0"/>
            <a:ea typeface="Roboto Condensed Light" panose="02000000000000000000" pitchFamily="2" charset="0"/>
          </a:endParaRPr>
        </a:p>
      </dsp:txBody>
      <dsp:txXfrm>
        <a:off x="143657" y="2919195"/>
        <a:ext cx="2566367" cy="2810880"/>
      </dsp:txXfrm>
    </dsp:sp>
    <dsp:sp modelId="{7730881D-B21B-4E61-BB54-49A98BFBDB98}">
      <dsp:nvSpPr>
        <dsp:cNvPr id="0" name=""/>
        <dsp:cNvSpPr/>
      </dsp:nvSpPr>
      <dsp:spPr>
        <a:xfrm>
          <a:off x="3277333" y="971242"/>
          <a:ext cx="3521620" cy="1026546"/>
        </a:xfrm>
        <a:prstGeom prst="rect">
          <a:avLst/>
        </a:prstGeom>
        <a:solidFill>
          <a:schemeClr val="accent2">
            <a:hueOff val="-3744487"/>
            <a:satOff val="9805"/>
            <a:lumOff val="1667"/>
            <a:alphaOff val="0"/>
          </a:schemeClr>
        </a:solidFill>
        <a:ln w="25400" cap="flat" cmpd="sng" algn="ctr">
          <a:solidFill>
            <a:schemeClr val="accent2">
              <a:hueOff val="-3744487"/>
              <a:satOff val="9805"/>
              <a:lumOff val="16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b="1" kern="1200" dirty="0">
              <a:solidFill>
                <a:srgbClr val="00294A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Апеляційними ГС</a:t>
          </a:r>
        </a:p>
      </dsp:txBody>
      <dsp:txXfrm>
        <a:off x="3277333" y="971242"/>
        <a:ext cx="3521620" cy="1026546"/>
      </dsp:txXfrm>
    </dsp:sp>
    <dsp:sp modelId="{FB8DF22E-1DA7-4B95-98E9-F231647C5AF3}">
      <dsp:nvSpPr>
        <dsp:cNvPr id="0" name=""/>
        <dsp:cNvSpPr/>
      </dsp:nvSpPr>
      <dsp:spPr>
        <a:xfrm>
          <a:off x="3735096" y="2969031"/>
          <a:ext cx="2566367" cy="2810880"/>
        </a:xfrm>
        <a:prstGeom prst="rect">
          <a:avLst/>
        </a:prstGeom>
        <a:blipFill rotWithShape="0">
          <a:blip xmlns:r="http://schemas.openxmlformats.org/officeDocument/2006/relationships" r:embed="rId1">
            <a:lum bright="70000" contrast="-70000"/>
          </a:blip>
          <a:srcRect/>
          <a:stretch>
            <a:fillRect l="-45000" r="-45000"/>
          </a:stretch>
        </a:blipFill>
        <a:ln w="25400" cap="flat" cmpd="sng" algn="ctr">
          <a:solidFill>
            <a:schemeClr val="accent2">
              <a:tint val="40000"/>
              <a:alpha val="90000"/>
              <a:hueOff val="-3853535"/>
              <a:satOff val="13470"/>
              <a:lumOff val="1077"/>
              <a:alphaOff val="0"/>
            </a:schemeClr>
          </a:solidFill>
          <a:prstDash val="solid"/>
        </a:ln>
        <a:effectLst>
          <a:reflection stA="0" endPos="65000" dist="50800" dir="5400000" sy="-100000" algn="bl" rotWithShape="0"/>
          <a:softEdge rad="3429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84480" bIns="320040" numCol="1" spcCol="1270" anchor="t" anchorCtr="0">
          <a:noAutofit/>
        </a:bodyPr>
        <a:lstStyle/>
        <a:p>
          <a:pPr marL="285750" lvl="1" indent="-285750" algn="ctr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uk-UA" sz="4000" b="1" kern="1200" dirty="0">
            <a:solidFill>
              <a:srgbClr val="002949"/>
            </a:solidFill>
            <a:latin typeface="Roboto Condensed Light" panose="02000000000000000000" pitchFamily="2" charset="0"/>
            <a:ea typeface="Roboto Condensed Light" panose="02000000000000000000" pitchFamily="2" charset="0"/>
          </a:endParaRPr>
        </a:p>
        <a:p>
          <a:pPr marL="285750" lvl="1" indent="-285750" algn="ctr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4000" b="1" kern="1200" dirty="0">
              <a:solidFill>
                <a:srgbClr val="002949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71</a:t>
          </a:r>
        </a:p>
      </dsp:txBody>
      <dsp:txXfrm>
        <a:off x="3735096" y="2969031"/>
        <a:ext cx="2566367" cy="2810880"/>
      </dsp:txXfrm>
    </dsp:sp>
    <dsp:sp modelId="{A37AAEA8-F337-401D-BA07-EC9A0E8E0067}">
      <dsp:nvSpPr>
        <dsp:cNvPr id="0" name=""/>
        <dsp:cNvSpPr/>
      </dsp:nvSpPr>
      <dsp:spPr>
        <a:xfrm>
          <a:off x="7158245" y="971242"/>
          <a:ext cx="2712214" cy="1026546"/>
        </a:xfrm>
        <a:prstGeom prst="rect">
          <a:avLst/>
        </a:prstGeom>
        <a:solidFill>
          <a:schemeClr val="accent2">
            <a:hueOff val="-7488974"/>
            <a:satOff val="19609"/>
            <a:lumOff val="3334"/>
            <a:alphaOff val="0"/>
          </a:schemeClr>
        </a:solidFill>
        <a:ln w="25400" cap="flat" cmpd="sng" algn="ctr">
          <a:solidFill>
            <a:schemeClr val="accent2">
              <a:hueOff val="-7488974"/>
              <a:satOff val="19609"/>
              <a:lumOff val="33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b="1" kern="1200" dirty="0">
              <a:solidFill>
                <a:srgbClr val="00294A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rPr>
            <a:t>Касаційним ГС ВС</a:t>
          </a:r>
        </a:p>
      </dsp:txBody>
      <dsp:txXfrm>
        <a:off x="7158245" y="971242"/>
        <a:ext cx="2712214" cy="1026546"/>
      </dsp:txXfrm>
    </dsp:sp>
    <dsp:sp modelId="{87D5E93B-1AA7-4323-BDAB-7D15E1299C15}">
      <dsp:nvSpPr>
        <dsp:cNvPr id="0" name=""/>
        <dsp:cNvSpPr/>
      </dsp:nvSpPr>
      <dsp:spPr>
        <a:xfrm>
          <a:off x="7286217" y="2969031"/>
          <a:ext cx="2566367" cy="2810880"/>
        </a:xfrm>
        <a:prstGeom prst="rect">
          <a:avLst/>
        </a:prstGeom>
        <a:blipFill rotWithShape="0">
          <a:blip xmlns:r="http://schemas.openxmlformats.org/officeDocument/2006/relationships" r:embed="rId1">
            <a:lum bright="70000" contrast="-70000"/>
          </a:blip>
          <a:srcRect/>
          <a:stretch>
            <a:fillRect l="-45000" r="-45000"/>
          </a:stretch>
        </a:blipFill>
        <a:ln w="25400" cap="flat" cmpd="sng" algn="ctr">
          <a:solidFill>
            <a:schemeClr val="accent2">
              <a:tint val="40000"/>
              <a:alpha val="90000"/>
              <a:hueOff val="-7707069"/>
              <a:satOff val="26940"/>
              <a:lumOff val="2153"/>
              <a:alphaOff val="0"/>
            </a:schemeClr>
          </a:solidFill>
          <a:prstDash val="solid"/>
        </a:ln>
        <a:effectLst>
          <a:softEdge rad="4191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uk-UA" sz="2700" b="1" kern="1200" dirty="0">
            <a:latin typeface="Roboto Condensed Light" panose="02000000000000000000" pitchFamily="2" charset="0"/>
            <a:ea typeface="Roboto Condensed Light" panose="02000000000000000000" pitchFamily="2" charset="0"/>
          </a:endParaRPr>
        </a:p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uk-UA" sz="2700" b="1" kern="1200" dirty="0">
            <a:latin typeface="Roboto Condensed Light" panose="02000000000000000000" pitchFamily="2" charset="0"/>
            <a:ea typeface="Roboto Condensed Light" panose="02000000000000000000" pitchFamily="2" charset="0"/>
          </a:endParaRPr>
        </a:p>
        <a:p>
          <a:pPr marL="285750" lvl="1" indent="-285750" algn="ctr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4000" b="1" kern="1200" dirty="0">
              <a:latin typeface="Roboto Condensed Light" panose="02000000000000000000" pitchFamily="2" charset="0"/>
              <a:ea typeface="Roboto Condensed Light" panose="02000000000000000000" pitchFamily="2" charset="0"/>
            </a:rPr>
            <a:t>61</a:t>
          </a:r>
          <a:endParaRPr lang="uk-UA" sz="2700" b="1" kern="1200" dirty="0">
            <a:latin typeface="Roboto Condensed Light" panose="02000000000000000000" pitchFamily="2" charset="0"/>
            <a:ea typeface="Roboto Condensed Light" panose="02000000000000000000" pitchFamily="2" charset="0"/>
          </a:endParaRPr>
        </a:p>
      </dsp:txBody>
      <dsp:txXfrm>
        <a:off x="7286217" y="2969031"/>
        <a:ext cx="2566367" cy="2810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hape 134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4339" name="Shape 135"/>
          <p:cNvSpPr>
            <a:spLocks noGrp="1"/>
          </p:cNvSpPr>
          <p:nvPr>
            <p:ph type="body" sz="quarter" idx="1"/>
          </p:nvPr>
        </p:nvSpPr>
        <p:spPr bwMode="auto">
          <a:xfrm>
            <a:off x="906463" y="4716383"/>
            <a:ext cx="4984750" cy="4468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08" tIns="46054" rIns="92108" bIns="46054" numCol="1" anchor="t" anchorCtr="0" compatLnSpc="1">
            <a:prstTxWarp prst="textNoShape">
              <a:avLst/>
            </a:prstTxWarp>
          </a:bodyPr>
          <a:lstStyle/>
          <a:p>
            <a:pPr lvl="0"/>
            <a:endParaRPr lang="uk-UA">
              <a:sym typeface="Helvetica Neue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Helvetica Neue"/>
        <a:ea typeface="Helvetica Neue"/>
        <a:cs typeface="Helvetica Neue"/>
        <a:sym typeface="Helvetica Neue"/>
      </a:defRPr>
    </a:lvl1pPr>
    <a:lvl2pPr marL="742950" indent="-28575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Helvetica Neue"/>
        <a:ea typeface="Helvetica Neue"/>
        <a:cs typeface="Helvetica Neue"/>
        <a:sym typeface="Helvetica Neue"/>
      </a:defRPr>
    </a:lvl2pPr>
    <a:lvl3pPr marL="1143000" indent="-22860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Helvetica Neue"/>
        <a:ea typeface="Helvetica Neue"/>
        <a:cs typeface="Helvetica Neue"/>
        <a:sym typeface="Helvetica Neue"/>
      </a:defRPr>
    </a:lvl3pPr>
    <a:lvl4pPr marL="1600200" indent="-22860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Helvetica Neue"/>
        <a:ea typeface="Helvetica Neue"/>
        <a:cs typeface="Helvetica Neue"/>
        <a:sym typeface="Helvetica Neue"/>
      </a:defRPr>
    </a:lvl4pPr>
    <a:lvl5pPr marL="2057400" indent="-22860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і пі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назви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Текст назви</a:t>
            </a:r>
          </a:p>
        </p:txBody>
      </p:sp>
      <p:sp>
        <p:nvSpPr>
          <p:cNvPr id="12" name="1 рівень тексту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51BAF-4981-46F2-9A82-C00371F19785}" type="slidenum">
              <a:rPr/>
              <a:pPr>
                <a:defRPr/>
              </a:pPr>
              <a:t>‹№›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25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1D1B1-84AD-4FA3-A140-9BCB8E470C31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25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52500" y="2603500"/>
            <a:ext cx="11099800" cy="6286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AC007-507D-4DDE-8D43-CAD6AB4D924A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25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6305550" y="9251950"/>
            <a:ext cx="381000" cy="376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EF625-C703-4EA2-8A06-28B2FB46EC61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25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52500" y="2603500"/>
            <a:ext cx="11099800" cy="6286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6305550" y="9251950"/>
            <a:ext cx="381000" cy="376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1AE60-5F72-46FD-88E2-9718E29373EC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25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(зверху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Текст назв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назви</a:t>
            </a:r>
          </a:p>
        </p:txBody>
      </p:sp>
      <p:sp>
        <p:nvSpPr>
          <p:cNvPr id="3" name="Номер слайда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1A3F6-8720-4E89-AD02-70AE80124241}" type="slidenum">
              <a:rPr/>
              <a:pPr>
                <a:defRPr/>
              </a:pPr>
              <a:t>‹№›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25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Маркер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1 рівень тексту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3" name="Номер слайда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DD305-CA8E-4967-98E6-5D13660D44B7}" type="slidenum">
              <a:rPr/>
              <a:pPr>
                <a:defRPr/>
              </a:pPr>
              <a:t>‹№›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25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 (3 ш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Зображення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>
              <a:sym typeface="Helvetica Light"/>
            </a:endParaRPr>
          </a:p>
        </p:txBody>
      </p:sp>
      <p:sp>
        <p:nvSpPr>
          <p:cNvPr id="84" name="Зображення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>
              <a:sym typeface="Helvetica Light"/>
            </a:endParaRPr>
          </a:p>
        </p:txBody>
      </p:sp>
      <p:sp>
        <p:nvSpPr>
          <p:cNvPr id="85" name="Зображення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>
              <a:sym typeface="Helvetica Light"/>
            </a:endParaRPr>
          </a:p>
        </p:txBody>
      </p:sp>
      <p:sp>
        <p:nvSpPr>
          <p:cNvPr id="5" name="Номер слайда"/>
          <p:cNvSpPr txBox="1"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12ACB-7674-4B40-94E9-8BBEC214D394}" type="slidenum">
              <a:rPr/>
              <a:pPr>
                <a:defRPr/>
              </a:pPr>
              <a:t>‹№›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25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Степан Яблучко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–Степан Яблучко</a:t>
            </a:r>
          </a:p>
        </p:txBody>
      </p:sp>
      <p:sp>
        <p:nvSpPr>
          <p:cNvPr id="94" name="“Введіть цитату тут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“Введіть цитату тут.” 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61EBB-535E-4E6F-AC30-7899BD5C7640}" type="slidenum">
              <a:rPr/>
              <a:pPr>
                <a:defRPr/>
              </a:pPr>
              <a:t>‹№›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25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Зображення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>
              <a:sym typeface="Helvetica Light"/>
            </a:endParaRPr>
          </a:p>
        </p:txBody>
      </p:sp>
      <p:sp>
        <p:nvSpPr>
          <p:cNvPr id="3" name="Номер слайда"/>
          <p:cNvSpPr txBox="1"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292F7-5313-48E5-90ED-3171E8236975}" type="slidenum">
              <a:rPr/>
              <a:pPr>
                <a:defRPr/>
              </a:pPr>
              <a:t>‹№›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25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Текст назви"/>
          <p:cNvSpPr txBox="1">
            <a:spLocks noGrp="1"/>
          </p:cNvSpPr>
          <p:nvPr>
            <p:ph type="title"/>
          </p:nvPr>
        </p:nvSpPr>
        <p:spPr>
          <a:xfrm>
            <a:off x="1170431" y="2028748"/>
            <a:ext cx="10728962" cy="3803905"/>
          </a:xfrm>
          <a:prstGeom prst="rect">
            <a:avLst/>
          </a:prstGeom>
        </p:spPr>
        <p:txBody>
          <a:bodyPr lIns="48767" tIns="48767" rIns="48767" bIns="48767" anchor="b"/>
          <a:lstStyle>
            <a:lvl1pPr algn="l" defTabSz="1300480">
              <a:lnSpc>
                <a:spcPct val="85000"/>
              </a:lnSpc>
              <a:defRPr sz="11200" spc="-70">
                <a:solidFill>
                  <a:srgbClr val="262626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Текст назви</a:t>
            </a:r>
          </a:p>
        </p:txBody>
      </p:sp>
      <p:sp>
        <p:nvSpPr>
          <p:cNvPr id="118" name="1 рівень тексту…"/>
          <p:cNvSpPr txBox="1">
            <a:spLocks noGrp="1"/>
          </p:cNvSpPr>
          <p:nvPr>
            <p:ph type="body" sz="quarter" idx="1"/>
          </p:nvPr>
        </p:nvSpPr>
        <p:spPr>
          <a:xfrm>
            <a:off x="1173387" y="5971861"/>
            <a:ext cx="10728962" cy="1219201"/>
          </a:xfrm>
          <a:prstGeom prst="rect">
            <a:avLst/>
          </a:prstGeom>
        </p:spPr>
        <p:txBody>
          <a:bodyPr lIns="48767" tIns="48767" rIns="48767" bIns="48767" anchor="t"/>
          <a:lstStyle>
            <a:lvl1pPr marL="0" indent="0" defTabSz="1300480">
              <a:lnSpc>
                <a:spcPct val="90000"/>
              </a:lnSpc>
              <a:spcBef>
                <a:spcPts val="1700"/>
              </a:spcBef>
              <a:buSzTx/>
              <a:buNone/>
              <a:defRPr sz="3400" cap="all" spc="283">
                <a:solidFill>
                  <a:srgbClr val="696464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indent="457200" defTabSz="1300480">
              <a:lnSpc>
                <a:spcPct val="90000"/>
              </a:lnSpc>
              <a:spcBef>
                <a:spcPts val="1700"/>
              </a:spcBef>
              <a:buSzTx/>
              <a:buNone/>
              <a:defRPr sz="3400" cap="all" spc="283">
                <a:solidFill>
                  <a:srgbClr val="696464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indent="914400" defTabSz="1300480">
              <a:lnSpc>
                <a:spcPct val="90000"/>
              </a:lnSpc>
              <a:spcBef>
                <a:spcPts val="1700"/>
              </a:spcBef>
              <a:buSzTx/>
              <a:buNone/>
              <a:defRPr sz="3400" cap="all" spc="283">
                <a:solidFill>
                  <a:srgbClr val="696464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indent="1371600" defTabSz="1300480">
              <a:lnSpc>
                <a:spcPct val="90000"/>
              </a:lnSpc>
              <a:spcBef>
                <a:spcPts val="1700"/>
              </a:spcBef>
              <a:buSzTx/>
              <a:buNone/>
              <a:defRPr sz="3400" cap="all" spc="283">
                <a:solidFill>
                  <a:srgbClr val="696464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indent="1828800" defTabSz="1300480">
              <a:lnSpc>
                <a:spcPct val="90000"/>
              </a:lnSpc>
              <a:spcBef>
                <a:spcPts val="1700"/>
              </a:spcBef>
              <a:buSzTx/>
              <a:buNone/>
              <a:defRPr sz="3400" cap="all" spc="283">
                <a:solidFill>
                  <a:srgbClr val="696464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5pPr>
          </a:lstStyle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10"/>
          </p:nvPr>
        </p:nvSpPr>
        <p:spPr bwMode="auto">
          <a:xfrm>
            <a:off x="11652250" y="8148638"/>
            <a:ext cx="307975" cy="311150"/>
          </a:xfrm>
          <a:ln>
            <a:headEnd/>
            <a:tailEnd/>
          </a:ln>
        </p:spPr>
        <p:txBody>
          <a:bodyPr vert="horz" lIns="48767" tIns="48767" rIns="48767" bIns="48767" numCol="1" anchor="ctr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FFFFFF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fld id="{5D98C593-A3FB-4CFE-B4BC-62DC9BB3A2DF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25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DC06E-002B-4E50-93D8-953D2166A37C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25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71553-0945-4005-8FF3-CC13DBD9A49D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25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назви"/>
          <p:cNvSpPr txBox="1">
            <a:spLocks noGrp="1"/>
          </p:cNvSpPr>
          <p:nvPr>
            <p:ph type="title"/>
          </p:nvPr>
        </p:nvSpPr>
        <p:spPr bwMode="auto">
          <a:xfrm>
            <a:off x="952500" y="444500"/>
            <a:ext cx="11099800" cy="21590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>
                <a:sym typeface="Helvetica Light"/>
              </a:rPr>
              <a:t>Текст назви</a:t>
            </a:r>
          </a:p>
        </p:txBody>
      </p:sp>
      <p:sp>
        <p:nvSpPr>
          <p:cNvPr id="1027" name="1 рівень тексту…"/>
          <p:cNvSpPr txBox="1">
            <a:spLocks noGrp="1"/>
          </p:cNvSpPr>
          <p:nvPr>
            <p:ph type="body" idx="1"/>
          </p:nvPr>
        </p:nvSpPr>
        <p:spPr bwMode="auto">
          <a:xfrm>
            <a:off x="952500" y="2603500"/>
            <a:ext cx="11099800" cy="62865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>
                <a:sym typeface="Helvetica Light"/>
              </a:rPr>
              <a:t>1 рівень тексту</a:t>
            </a:r>
          </a:p>
          <a:p>
            <a:pPr lvl="1"/>
            <a:r>
              <a:rPr lang="uk-UA">
                <a:sym typeface="Helvetica Light"/>
              </a:rPr>
              <a:t>2 рівень тексту</a:t>
            </a:r>
          </a:p>
          <a:p>
            <a:pPr lvl="2"/>
            <a:r>
              <a:rPr lang="uk-UA">
                <a:sym typeface="Helvetica Light"/>
              </a:rPr>
              <a:t>3 рівень тексту</a:t>
            </a:r>
          </a:p>
          <a:p>
            <a:pPr lvl="3"/>
            <a:r>
              <a:rPr lang="uk-UA">
                <a:sym typeface="Helvetica Light"/>
              </a:rPr>
              <a:t>4 рівень тексту</a:t>
            </a:r>
          </a:p>
          <a:p>
            <a:pPr lvl="4"/>
            <a:r>
              <a:rPr lang="uk-UA">
                <a:sym typeface="Helvetica Light"/>
              </a:rPr>
              <a:t>5 рівень тексту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305550" y="9251950"/>
            <a:ext cx="381000" cy="37623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 fontAlgn="auto" hangingPunct="0">
              <a:spcBef>
                <a:spcPts val="0"/>
              </a:spcBef>
              <a:spcAft>
                <a:spcPts val="0"/>
              </a:spcAft>
              <a:defRPr sz="1800" ker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3ABFA2C-B746-481A-BA39-8E3099DA0290}" type="slidenum">
              <a:rPr/>
              <a:pPr>
                <a:defRPr/>
              </a:pPr>
              <a:t>‹№›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7" r:id="rId3"/>
    <p:sldLayoutId id="2147483656" r:id="rId4"/>
    <p:sldLayoutId id="2147483655" r:id="rId5"/>
    <p:sldLayoutId id="2147483654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1" r:id="rId12"/>
    <p:sldLayoutId id="2147483662" r:id="rId13"/>
  </p:sldLayoutIdLst>
  <mc:AlternateContent xmlns:mc="http://schemas.openxmlformats.org/markup-compatibility/2006" xmlns:p14="http://schemas.microsoft.com/office/powerpoint/2010/main">
    <mc:Choice Requires="p14">
      <p:transition spd="slow" p14:dur="15250"/>
    </mc:Choice>
    <mc:Fallback xmlns="">
      <p:transition spd="slow"/>
    </mc:Fallback>
  </mc:AlternateContent>
  <p:txStyles>
    <p:titleStyle>
      <a:lvl1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1pPr>
      <a:lvl2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2pPr>
      <a:lvl3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3pPr>
      <a:lvl4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4pPr>
      <a:lvl5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algn="l" defTabSz="584200" rtl="0" eaLnBrk="0" fontAlgn="base" hangingPunct="0">
        <a:spcBef>
          <a:spcPts val="4200"/>
        </a:spcBef>
        <a:spcAft>
          <a:spcPct val="0"/>
        </a:spcAft>
        <a:buSzPct val="75000"/>
        <a:buChar char="•"/>
        <a:defRPr sz="36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1pPr>
      <a:lvl2pPr marL="889000" indent="-444500" algn="l" defTabSz="584200" rtl="0" eaLnBrk="0" fontAlgn="base" hangingPunct="0">
        <a:spcBef>
          <a:spcPts val="4200"/>
        </a:spcBef>
        <a:spcAft>
          <a:spcPct val="0"/>
        </a:spcAft>
        <a:buSzPct val="75000"/>
        <a:buChar char="•"/>
        <a:defRPr sz="36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2pPr>
      <a:lvl3pPr marL="1333500" indent="-444500" algn="l" defTabSz="584200" rtl="0" eaLnBrk="0" fontAlgn="base" hangingPunct="0">
        <a:spcBef>
          <a:spcPts val="4200"/>
        </a:spcBef>
        <a:spcAft>
          <a:spcPct val="0"/>
        </a:spcAft>
        <a:buSzPct val="75000"/>
        <a:buChar char="•"/>
        <a:defRPr sz="36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3pPr>
      <a:lvl4pPr marL="1778000" indent="-444500" algn="l" defTabSz="584200" rtl="0" eaLnBrk="0" fontAlgn="base" hangingPunct="0">
        <a:spcBef>
          <a:spcPts val="4200"/>
        </a:spcBef>
        <a:spcAft>
          <a:spcPct val="0"/>
        </a:spcAft>
        <a:buSzPct val="75000"/>
        <a:buChar char="•"/>
        <a:defRPr sz="36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4pPr>
      <a:lvl5pPr marL="2222500" indent="-444500" algn="l" defTabSz="584200" rtl="0" eaLnBrk="0" fontAlgn="base" hangingPunct="0">
        <a:spcBef>
          <a:spcPts val="4200"/>
        </a:spcBef>
        <a:spcAft>
          <a:spcPct val="0"/>
        </a:spcAft>
        <a:buSzPct val="75000"/>
        <a:buChar char="•"/>
        <a:defRPr sz="36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Relationship Id="rId5" Type="http://schemas.microsoft.com/office/2007/relationships/hdphoto" Target="../media/hdphoto2.wdp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8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microsoft.com/office/2007/relationships/diagramDrawing" Target="../diagrams/drawing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microsoft.com/office/2007/relationships/hdphoto" Target="../media/hdphoto3.wdp"/><Relationship Id="rId7" Type="http://schemas.openxmlformats.org/officeDocument/2006/relationships/diagramLayout" Target="../diagrams/layout4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Relationship Id="rId6" Type="http://schemas.openxmlformats.org/officeDocument/2006/relationships/diagramData" Target="../diagrams/data4.xml"/><Relationship Id="rId5" Type="http://schemas.openxmlformats.org/officeDocument/2006/relationships/image" Target="../media/image37.png"/><Relationship Id="rId10" Type="http://schemas.microsoft.com/office/2007/relationships/diagramDrawing" Target="../diagrams/drawing4.xml"/><Relationship Id="rId4" Type="http://schemas.openxmlformats.org/officeDocument/2006/relationships/image" Target="../media/image29.png"/><Relationship Id="rId9" Type="http://schemas.openxmlformats.org/officeDocument/2006/relationships/diagramColors" Target="../diagrams/colors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8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Київ, січень 2018"/>
          <p:cNvSpPr>
            <a:spLocks noChangeArrowheads="1"/>
          </p:cNvSpPr>
          <p:nvPr/>
        </p:nvSpPr>
        <p:spPr bwMode="auto">
          <a:xfrm>
            <a:off x="598488" y="8369733"/>
            <a:ext cx="6013450" cy="755540"/>
          </a:xfrm>
          <a:prstGeom prst="rect">
            <a:avLst/>
          </a:prstGeom>
          <a:noFill/>
          <a:ln w="25400">
            <a:noFill/>
            <a:miter lim="400000"/>
            <a:headEnd/>
            <a:tailEnd/>
          </a:ln>
        </p:spPr>
        <p:txBody>
          <a:bodyPr lIns="150831" tIns="150831" rIns="150831" bIns="150831" anchor="b"/>
          <a:lstStyle/>
          <a:p>
            <a:pPr defTabSz="1962150" hangingPunct="0"/>
            <a:endParaRPr lang="uk-UA" sz="2400" b="1" dirty="0">
              <a:solidFill>
                <a:srgbClr val="FFFFFF"/>
              </a:solidFill>
              <a:latin typeface="Roboto Condensed Light" pitchFamily="2" charset="0"/>
              <a:ea typeface="Roboto Condensed Light" pitchFamily="2" charset="0"/>
              <a:cs typeface="Muller Narrow Light"/>
              <a:sym typeface="Muller Narrow Light"/>
            </a:endParaRPr>
          </a:p>
          <a:p>
            <a:pPr defTabSz="1962150" hangingPunct="0"/>
            <a:r>
              <a:rPr lang="uk-UA" sz="2400" b="1" dirty="0">
                <a:solidFill>
                  <a:srgbClr val="002949"/>
                </a:solidFill>
                <a:latin typeface="Roboto Condensed Light" pitchFamily="2" charset="0"/>
                <a:ea typeface="Roboto Condensed Light" pitchFamily="2" charset="0"/>
                <a:cs typeface="Muller Narrow Light"/>
                <a:sym typeface="Muller Narrow Light"/>
              </a:rPr>
              <a:t>ІХ Міжнародний судово-правовий форум</a:t>
            </a:r>
          </a:p>
          <a:p>
            <a:pPr defTabSz="1962150" hangingPunct="0"/>
            <a:r>
              <a:rPr lang="uk-UA" sz="2400" b="1" dirty="0">
                <a:solidFill>
                  <a:srgbClr val="002949"/>
                </a:solidFill>
                <a:latin typeface="Roboto Condensed Light" pitchFamily="2" charset="0"/>
                <a:ea typeface="Roboto Condensed Light" pitchFamily="2" charset="0"/>
                <a:cs typeface="Muller Narrow Light"/>
                <a:sym typeface="Muller Narrow Light"/>
              </a:rPr>
              <a:t>м. Київ,  </a:t>
            </a:r>
            <a:r>
              <a:rPr lang="en-US" sz="2400" b="1" dirty="0">
                <a:solidFill>
                  <a:srgbClr val="002949"/>
                </a:solidFill>
                <a:latin typeface="Roboto Condensed Light" pitchFamily="2" charset="0"/>
                <a:ea typeface="Roboto Condensed Light" pitchFamily="2" charset="0"/>
                <a:cs typeface="Muller Narrow Light"/>
                <a:sym typeface="Muller Narrow Light"/>
              </a:rPr>
              <a:t>15 </a:t>
            </a:r>
            <a:r>
              <a:rPr lang="uk-UA" sz="2400" b="1" dirty="0">
                <a:solidFill>
                  <a:srgbClr val="002949"/>
                </a:solidFill>
                <a:latin typeface="Roboto Condensed Light" pitchFamily="2" charset="0"/>
                <a:ea typeface="Roboto Condensed Light" pitchFamily="2" charset="0"/>
                <a:cs typeface="Muller Narrow Light"/>
                <a:sym typeface="Muller Narrow Light"/>
              </a:rPr>
              <a:t>червня 2021 року</a:t>
            </a:r>
          </a:p>
        </p:txBody>
      </p:sp>
      <p:sp>
        <p:nvSpPr>
          <p:cNvPr id="15363" name="Заголовок 10"/>
          <p:cNvSpPr txBox="1">
            <a:spLocks noGrp="1"/>
          </p:cNvSpPr>
          <p:nvPr>
            <p:ph type="title"/>
          </p:nvPr>
        </p:nvSpPr>
        <p:spPr>
          <a:xfrm>
            <a:off x="725411" y="2500536"/>
            <a:ext cx="11609637" cy="3024335"/>
          </a:xfrm>
        </p:spPr>
        <p:txBody>
          <a:bodyPr/>
          <a:lstStyle/>
          <a:p>
            <a:pPr algn="just" eaLnBrk="1" hangingPunct="1"/>
            <a:r>
              <a:rPr lang="uk-UA" sz="7200" b="1" dirty="0">
                <a:solidFill>
                  <a:srgbClr val="002949"/>
                </a:solidFill>
                <a:latin typeface="Roboto Condensed Light" pitchFamily="2" charset="0"/>
              </a:rPr>
              <a:t>Господарська юстиція – 30: важливі віхи становлення</a:t>
            </a:r>
          </a:p>
        </p:txBody>
      </p:sp>
      <p:sp>
        <p:nvSpPr>
          <p:cNvPr id="15365" name="Текст 11"/>
          <p:cNvSpPr txBox="1">
            <a:spLocks/>
          </p:cNvSpPr>
          <p:nvPr/>
        </p:nvSpPr>
        <p:spPr bwMode="auto">
          <a:xfrm>
            <a:off x="725411" y="5615539"/>
            <a:ext cx="10464800" cy="816581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50800" tIns="50800" rIns="50800" bIns="50800"/>
          <a:lstStyle/>
          <a:p>
            <a:endParaRPr lang="uk-UA" sz="3200" b="1" i="1" dirty="0">
              <a:solidFill>
                <a:schemeClr val="bg1"/>
              </a:solidFill>
              <a:latin typeface="Roboto Condensed Light" pitchFamily="2" charset="0"/>
            </a:endParaRPr>
          </a:p>
          <a:p>
            <a:r>
              <a:rPr lang="uk-UA" sz="3200" b="1" dirty="0">
                <a:solidFill>
                  <a:srgbClr val="002949"/>
                </a:solidFill>
                <a:latin typeface="Roboto Condensed Light" pitchFamily="2" charset="0"/>
              </a:rPr>
              <a:t>Віталій Уркевич</a:t>
            </a:r>
          </a:p>
          <a:p>
            <a:pPr algn="just"/>
            <a:endParaRPr lang="uk-UA" sz="2500" dirty="0">
              <a:solidFill>
                <a:srgbClr val="002949"/>
              </a:solidFill>
              <a:latin typeface="Roboto Condensed Light" pitchFamily="2" charset="0"/>
            </a:endParaRPr>
          </a:p>
          <a:p>
            <a:pPr algn="just"/>
            <a:r>
              <a:rPr lang="uk-UA" sz="2500" b="1" i="1" dirty="0">
                <a:solidFill>
                  <a:srgbClr val="002949"/>
                </a:solidFill>
                <a:latin typeface="Roboto Condensed Light" pitchFamily="2" charset="0"/>
              </a:rPr>
              <a:t>суддя  Касаційного господарського суду у складі Верховного Суду,</a:t>
            </a:r>
          </a:p>
          <a:p>
            <a:pPr algn="just"/>
            <a:r>
              <a:rPr lang="uk-UA" sz="2500" b="1" i="1" dirty="0">
                <a:solidFill>
                  <a:srgbClr val="002949"/>
                </a:solidFill>
                <a:latin typeface="Roboto Condensed Light" pitchFamily="2" charset="0"/>
              </a:rPr>
              <a:t>доктор юридичних наук, професор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87536B6-DBBA-4FA2-8153-E828F5318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2053" y="434592"/>
            <a:ext cx="3639627" cy="197527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72478E6-CA3D-4264-9E8D-8D7F20B38F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120" y="-119412"/>
            <a:ext cx="2334970" cy="24386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25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B7FF711-6CFA-4946-B1E2-808435ACD6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8" y="0"/>
            <a:ext cx="2334970" cy="243861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FE4BE66-8464-4ADC-A8A8-89678FB886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4688" y="231667"/>
            <a:ext cx="3645724" cy="19752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B6CD7E-48D6-48B7-8290-1CE79D9C80CF}"/>
              </a:ext>
            </a:extLst>
          </p:cNvPr>
          <p:cNvSpPr txBox="1"/>
          <p:nvPr/>
        </p:nvSpPr>
        <p:spPr>
          <a:xfrm>
            <a:off x="1191913" y="2994537"/>
            <a:ext cx="2741973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uk-UA" b="1" dirty="0">
                <a:solidFill>
                  <a:srgbClr val="00BFFF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29 грудня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uk-UA" b="1" dirty="0">
                <a:solidFill>
                  <a:srgbClr val="00BFFF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2017 року</a:t>
            </a:r>
          </a:p>
        </p:txBody>
      </p:sp>
      <p:cxnSp>
        <p:nvCxnSpPr>
          <p:cNvPr id="6" name="Пряма сполучна лінія 5">
            <a:extLst>
              <a:ext uri="{FF2B5EF4-FFF2-40B4-BE49-F238E27FC236}">
                <a16:creationId xmlns:a16="http://schemas.microsoft.com/office/drawing/2014/main" id="{4E962516-FDED-4194-BCA0-99A45567631A}"/>
              </a:ext>
            </a:extLst>
          </p:cNvPr>
          <p:cNvCxnSpPr>
            <a:cxnSpLocks/>
          </p:cNvCxnSpPr>
          <p:nvPr/>
        </p:nvCxnSpPr>
        <p:spPr>
          <a:xfrm>
            <a:off x="3694088" y="3014881"/>
            <a:ext cx="0" cy="2671459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EA7AFCE-AD2D-4F7A-9CBB-1A145786BC4C}"/>
              </a:ext>
            </a:extLst>
          </p:cNvPr>
          <p:cNvSpPr txBox="1"/>
          <p:nvPr/>
        </p:nvSpPr>
        <p:spPr>
          <a:xfrm>
            <a:off x="3909555" y="3014881"/>
            <a:ext cx="7993445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just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spc="0" normalizeH="0" baseline="0" dirty="0">
                <a:ln>
                  <a:noFill/>
                </a:ln>
                <a:solidFill>
                  <a:srgbClr val="002340"/>
                </a:solidFill>
                <a:effectLst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  <a:sym typeface="Helvetica Light"/>
              </a:rPr>
              <a:t>Указом Президента України № 454/2017 ліквідовано </a:t>
            </a:r>
            <a:r>
              <a:rPr kumimoji="0" lang="uk-UA" sz="3600" b="1" i="0" u="none" strike="noStrike" cap="none" spc="0" normalizeH="0" baseline="0" dirty="0">
                <a:ln>
                  <a:noFill/>
                </a:ln>
                <a:solidFill>
                  <a:srgbClr val="00BFFF"/>
                </a:solidFill>
                <a:effectLst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  <a:sym typeface="Helvetica Light"/>
              </a:rPr>
              <a:t>8 </a:t>
            </a:r>
            <a:r>
              <a:rPr kumimoji="0" lang="uk-UA" sz="3600" b="1" i="0" u="none" strike="noStrike" cap="none" spc="0" normalizeH="0" baseline="0" dirty="0">
                <a:ln>
                  <a:noFill/>
                </a:ln>
                <a:solidFill>
                  <a:srgbClr val="002340"/>
                </a:solidFill>
                <a:effectLst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  <a:sym typeface="Helvetica Light"/>
              </a:rPr>
              <a:t>апеляційних господарських судів та утворено </a:t>
            </a:r>
            <a:r>
              <a:rPr kumimoji="0" lang="uk-UA" sz="3600" b="1" i="0" u="none" strike="noStrike" cap="none" spc="0" normalizeH="0" baseline="0" dirty="0">
                <a:ln>
                  <a:noFill/>
                </a:ln>
                <a:solidFill>
                  <a:srgbClr val="00BFFF"/>
                </a:solidFill>
                <a:effectLst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  <a:sym typeface="Helvetica Light"/>
              </a:rPr>
              <a:t>7</a:t>
            </a:r>
            <a:r>
              <a:rPr kumimoji="0" lang="uk-UA" sz="3600" b="1" i="0" u="none" strike="noStrike" cap="none" spc="0" normalizeH="0" baseline="0" dirty="0">
                <a:ln>
                  <a:noFill/>
                </a:ln>
                <a:solidFill>
                  <a:srgbClr val="002340"/>
                </a:solidFill>
                <a:effectLst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  <a:sym typeface="Helvetica Light"/>
              </a:rPr>
              <a:t> апеляційних господарських судів в апеляційних округах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5242384-EA84-4BDA-9BEC-B2F028CA94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000"/>
                    </a14:imgEffect>
                    <a14:imgEffect>
                      <a14:colorTemperature colorTemp="6051"/>
                    </a14:imgEffect>
                    <a14:imgEffect>
                      <a14:saturation sat="185000"/>
                    </a14:imgEffect>
                    <a14:imgEffect>
                      <a14:brightnessContrast bright="-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95963" y="5797138"/>
            <a:ext cx="5591955" cy="3724795"/>
          </a:xfrm>
          <a:prstGeom prst="rect">
            <a:avLst/>
          </a:prstGeom>
          <a:effectLst>
            <a:glow rad="127000">
              <a:srgbClr val="FFFF00">
                <a:alpha val="38000"/>
              </a:srgbClr>
            </a:glow>
            <a:reflection stA="0" endPos="65000" dist="50800" dir="5400000" sy="-100000" algn="bl" rotWithShape="0"/>
            <a:softEdge rad="139700"/>
          </a:effectLst>
        </p:spPr>
      </p:pic>
    </p:spTree>
    <p:extLst>
      <p:ext uri="{BB962C8B-B14F-4D97-AF65-F5344CB8AC3E}">
        <p14:creationId xmlns:p14="http://schemas.microsoft.com/office/powerpoint/2010/main" val="197285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067313-3D56-43B7-831D-4E1B1A761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8106" y="1148345"/>
            <a:ext cx="4247902" cy="163214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E775B5E-B76C-4716-920D-FDE11E09C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054" y="-66436"/>
            <a:ext cx="2249903" cy="235094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63DD0F4-5006-4F58-8B76-5EE7A3CD5C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6696" y="85978"/>
            <a:ext cx="3645724" cy="1975275"/>
          </a:xfrm>
          <a:prstGeom prst="rect">
            <a:avLst/>
          </a:prstGeom>
        </p:spPr>
      </p:pic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id="{1A19237E-213D-4C3B-B574-607947BD62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9988661"/>
              </p:ext>
            </p:extLst>
          </p:nvPr>
        </p:nvGraphicFramePr>
        <p:xfrm>
          <a:off x="1893888" y="3796680"/>
          <a:ext cx="8595484" cy="4762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E2CFC323-828C-4CEF-AB0A-518EF7522B04}"/>
              </a:ext>
            </a:extLst>
          </p:cNvPr>
          <p:cNvSpPr txBox="1"/>
          <p:nvPr/>
        </p:nvSpPr>
        <p:spPr>
          <a:xfrm>
            <a:off x="3563338" y="2914124"/>
            <a:ext cx="5256584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uk-UA" sz="4200" b="1" i="0" u="none" strike="noStrike" cap="none" spc="0" normalizeH="0" baseline="0" dirty="0">
                <a:ln>
                  <a:noFill/>
                </a:ln>
                <a:solidFill>
                  <a:srgbClr val="002949"/>
                </a:solidFill>
                <a:effectLst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  <a:sym typeface="Helvetica Light"/>
              </a:rPr>
              <a:t>ЧИСЕЛЬНІСТЬ СУДДІВ</a:t>
            </a:r>
          </a:p>
        </p:txBody>
      </p:sp>
      <p:cxnSp>
        <p:nvCxnSpPr>
          <p:cNvPr id="16" name="Пряма зі стрілкою 15">
            <a:extLst>
              <a:ext uri="{FF2B5EF4-FFF2-40B4-BE49-F238E27FC236}">
                <a16:creationId xmlns:a16="http://schemas.microsoft.com/office/drawing/2014/main" id="{9F00622A-16E4-4120-A44B-B76C6C29EFA7}"/>
              </a:ext>
            </a:extLst>
          </p:cNvPr>
          <p:cNvCxnSpPr/>
          <p:nvPr/>
        </p:nvCxnSpPr>
        <p:spPr>
          <a:xfrm>
            <a:off x="1842767" y="5524872"/>
            <a:ext cx="1728192" cy="0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C922FE9-07C9-4F87-AEF0-F685015D89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38262" y="6744898"/>
            <a:ext cx="1810669" cy="15851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DA574A1-F567-488D-A7A7-FED77DA9202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39219" y="7908382"/>
            <a:ext cx="1810669" cy="15851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328F7B6-387B-44C5-9E56-FBC425178CD0}"/>
              </a:ext>
            </a:extLst>
          </p:cNvPr>
          <p:cNvSpPr txBox="1"/>
          <p:nvPr/>
        </p:nvSpPr>
        <p:spPr>
          <a:xfrm>
            <a:off x="1700437" y="5193289"/>
            <a:ext cx="182108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spc="0" normalizeH="0" baseline="0" dirty="0">
                <a:ln>
                  <a:noFill/>
                </a:ln>
                <a:solidFill>
                  <a:srgbClr val="002340"/>
                </a:solidFill>
                <a:effectLst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  <a:sym typeface="Helvetica Light"/>
              </a:rPr>
              <a:t>МІСЦЕВИХ ГС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4D8016E-6B58-40DA-ABFB-AD405F7E36A9}"/>
              </a:ext>
            </a:extLst>
          </p:cNvPr>
          <p:cNvSpPr txBox="1"/>
          <p:nvPr/>
        </p:nvSpPr>
        <p:spPr>
          <a:xfrm>
            <a:off x="1601380" y="6471282"/>
            <a:ext cx="2047551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uk-UA" sz="1800" b="1" i="0" u="none" strike="noStrike" cap="none" spc="0" normalizeH="0" baseline="0" dirty="0">
                <a:ln>
                  <a:noFill/>
                </a:ln>
                <a:solidFill>
                  <a:srgbClr val="002340"/>
                </a:solidFill>
                <a:effectLst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  <a:sym typeface="Helvetica Light"/>
              </a:rPr>
              <a:t>АПЕЛЯЦІЙНИХ ГС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29BE2EE-2301-4BC8-A1F1-E37BF4F843E3}"/>
              </a:ext>
            </a:extLst>
          </p:cNvPr>
          <p:cNvSpPr txBox="1"/>
          <p:nvPr/>
        </p:nvSpPr>
        <p:spPr>
          <a:xfrm>
            <a:off x="967256" y="7660022"/>
            <a:ext cx="3096344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uk-UA" sz="1800" b="1" i="0" u="none" strike="noStrike" cap="none" spc="0" normalizeH="0" baseline="0" dirty="0">
                <a:ln>
                  <a:noFill/>
                </a:ln>
                <a:solidFill>
                  <a:srgbClr val="002340"/>
                </a:solidFill>
                <a:effectLst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  <a:sym typeface="Helvetica Light"/>
              </a:rPr>
              <a:t>КАСАЦІЙНОГО ГС ВС </a:t>
            </a:r>
          </a:p>
        </p:txBody>
      </p:sp>
    </p:spTree>
    <p:extLst>
      <p:ext uri="{BB962C8B-B14F-4D97-AF65-F5344CB8AC3E}">
        <p14:creationId xmlns:p14="http://schemas.microsoft.com/office/powerpoint/2010/main" val="215352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22E980-B961-41C4-9BC1-412253637D12}"/>
              </a:ext>
            </a:extLst>
          </p:cNvPr>
          <p:cNvSpPr txBox="1"/>
          <p:nvPr/>
        </p:nvSpPr>
        <p:spPr>
          <a:xfrm>
            <a:off x="1173808" y="628328"/>
            <a:ext cx="10657184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uk-UA" sz="4000" b="1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  <a:sym typeface="Helvetica Light"/>
              </a:rPr>
              <a:t>У КАСАЦІЙНОМУ ГОСПОДАРСЬКОМУ СУДІ 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uk-UA" sz="4000" b="1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  <a:sym typeface="Helvetica Light"/>
              </a:rPr>
              <a:t>У СКЛАДІ  ВЕРХОВНОГО СУДУ У 2020 РОЦІ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42C80941-64A1-495F-99DC-E89E3A1944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2948293"/>
              </p:ext>
            </p:extLst>
          </p:nvPr>
        </p:nvGraphicFramePr>
        <p:xfrm>
          <a:off x="589536" y="2678450"/>
          <a:ext cx="11961536" cy="6446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610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іаграма 5">
            <a:extLst>
              <a:ext uri="{FF2B5EF4-FFF2-40B4-BE49-F238E27FC236}">
                <a16:creationId xmlns:a16="http://schemas.microsoft.com/office/drawing/2014/main" id="{D4B42934-6D9F-4615-B115-66D230DCE3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115105"/>
              </p:ext>
            </p:extLst>
          </p:nvPr>
        </p:nvGraphicFramePr>
        <p:xfrm>
          <a:off x="1101800" y="2128359"/>
          <a:ext cx="11575998" cy="6924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2F9019F-4066-4633-9529-D1C0B27050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256368" cy="235652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B9E5F4B-BDCB-4E42-A1FB-A37FA1F945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9076" y="29294"/>
            <a:ext cx="3645724" cy="197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0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E710D3E-1088-4696-A631-082220FE6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0752" y="196280"/>
            <a:ext cx="3119006" cy="1689896"/>
          </a:xfrm>
          <a:prstGeom prst="rect">
            <a:avLst/>
          </a:prstGeom>
        </p:spPr>
      </p:pic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FD4D9DB3-CC5C-47D8-A8E8-61402FA007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7990438"/>
              </p:ext>
            </p:extLst>
          </p:nvPr>
        </p:nvGraphicFramePr>
        <p:xfrm>
          <a:off x="2167466" y="1986844"/>
          <a:ext cx="9447502" cy="5842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8176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Діаграма 10">
            <a:extLst>
              <a:ext uri="{FF2B5EF4-FFF2-40B4-BE49-F238E27FC236}">
                <a16:creationId xmlns:a16="http://schemas.microsoft.com/office/drawing/2014/main" id="{58D4D540-D956-44D9-88AE-FDC5A19926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7576839"/>
              </p:ext>
            </p:extLst>
          </p:nvPr>
        </p:nvGraphicFramePr>
        <p:xfrm>
          <a:off x="1101800" y="988368"/>
          <a:ext cx="11305256" cy="7488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DDF6B4C-DB10-4C5F-B83B-587FA935F8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80" y="-163760"/>
            <a:ext cx="2036240" cy="212768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32DA9FD-DD2C-4D4E-B404-16DF379789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7440" y="0"/>
            <a:ext cx="2988954" cy="161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56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99E0929-2BDC-4E67-BDE6-4FED5BBA01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5246" y="196280"/>
            <a:ext cx="2685976" cy="145527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25887F6-BEFB-4F2C-83D5-54F1747E74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10" y="196280"/>
            <a:ext cx="2036240" cy="2127688"/>
          </a:xfrm>
          <a:prstGeom prst="rect">
            <a:avLst/>
          </a:prstGeom>
        </p:spPr>
      </p:pic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id="{04A70CC7-06F4-4DCF-9D13-C88ACB93BE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385107"/>
              </p:ext>
            </p:extLst>
          </p:nvPr>
        </p:nvGraphicFramePr>
        <p:xfrm>
          <a:off x="2063950" y="2625281"/>
          <a:ext cx="9879550" cy="5779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CF985642-6810-4C9E-94EF-F882FA839622}"/>
              </a:ext>
            </a:extLst>
          </p:cNvPr>
          <p:cNvSpPr txBox="1"/>
          <p:nvPr/>
        </p:nvSpPr>
        <p:spPr>
          <a:xfrm>
            <a:off x="3252720" y="1348408"/>
            <a:ext cx="6696744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uk-UA" sz="4000" b="1" i="0" u="none" strike="noStrike" cap="none" spc="0" normalizeH="0" baseline="0" dirty="0">
                <a:ln>
                  <a:noFill/>
                </a:ln>
                <a:solidFill>
                  <a:srgbClr val="002949"/>
                </a:solidFill>
                <a:effectLst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  <a:sym typeface="Helvetica Light"/>
              </a:rPr>
              <a:t>Середні терміни розгляду процесуальних звернень (дні)</a:t>
            </a:r>
          </a:p>
        </p:txBody>
      </p:sp>
    </p:spTree>
    <p:extLst>
      <p:ext uri="{BB962C8B-B14F-4D97-AF65-F5344CB8AC3E}">
        <p14:creationId xmlns:p14="http://schemas.microsoft.com/office/powerpoint/2010/main" val="6861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4896F3B-9C4C-4B19-AF35-C90D13AB03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2640" y="484312"/>
            <a:ext cx="3639627" cy="19752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EC724A-78AD-4F01-B86A-B70070F49144}"/>
              </a:ext>
            </a:extLst>
          </p:cNvPr>
          <p:cNvSpPr txBox="1"/>
          <p:nvPr/>
        </p:nvSpPr>
        <p:spPr>
          <a:xfrm>
            <a:off x="2613968" y="4660776"/>
            <a:ext cx="7992888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uk-UA" sz="7200" b="1" i="0" u="none" strike="noStrike" cap="none" spc="0" normalizeH="0" baseline="0" dirty="0">
                <a:ln>
                  <a:noFill/>
                </a:ln>
                <a:solidFill>
                  <a:srgbClr val="002340"/>
                </a:solidFill>
                <a:effectLst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  <a:sym typeface="Helvetica Light"/>
              </a:rPr>
              <a:t>ДЯКУЮ ЗА УВАГУ!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0AD6C25-F44F-4686-91A1-950E652C2F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744" y="20976"/>
            <a:ext cx="2334970" cy="24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21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25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A2BCBD1-F202-4808-BE4F-1731239A2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5184" y="268288"/>
            <a:ext cx="3639160" cy="197780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20C0724-3E17-4EF6-9958-D88FDB2DAE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322" y="124272"/>
            <a:ext cx="2333638" cy="243396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6EF56B8-A3ED-4E13-8CED-EF895D5830F9}"/>
              </a:ext>
            </a:extLst>
          </p:cNvPr>
          <p:cNvSpPr txBox="1"/>
          <p:nvPr/>
        </p:nvSpPr>
        <p:spPr>
          <a:xfrm>
            <a:off x="2898561" y="3720379"/>
            <a:ext cx="6768752" cy="32726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just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spc="0" normalizeH="0" baseline="0" dirty="0">
                <a:ln>
                  <a:noFill/>
                </a:ln>
                <a:solidFill>
                  <a:srgbClr val="002340"/>
                </a:solidFill>
                <a:effectLst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  <a:sym typeface="Helvetica Light"/>
              </a:rPr>
              <a:t>Становлення господарської юстиції в Україні розпочалось з прийняття Закону України </a:t>
            </a:r>
            <a:r>
              <a:rPr lang="uk-UA" sz="3200" b="1" dirty="0">
                <a:solidFill>
                  <a:srgbClr val="00234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«</a:t>
            </a:r>
            <a:r>
              <a:rPr kumimoji="0" lang="uk-UA" sz="3200" b="1" i="0" u="none" strike="noStrike" cap="none" spc="0" normalizeH="0" baseline="0" dirty="0">
                <a:ln>
                  <a:noFill/>
                </a:ln>
                <a:solidFill>
                  <a:srgbClr val="002340"/>
                </a:solidFill>
                <a:effectLst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  <a:sym typeface="Helvetica Light"/>
              </a:rPr>
              <a:t>Про арбітражний суд</a:t>
            </a:r>
            <a:r>
              <a:rPr lang="uk-UA" sz="3200" b="1" dirty="0">
                <a:solidFill>
                  <a:srgbClr val="00234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»</a:t>
            </a:r>
            <a:endParaRPr kumimoji="0" lang="en-US" sz="3200" b="1" i="0" u="none" strike="noStrike" cap="none" spc="0" normalizeH="0" baseline="0" dirty="0">
              <a:ln>
                <a:noFill/>
              </a:ln>
              <a:solidFill>
                <a:srgbClr val="002340"/>
              </a:solidFill>
              <a:effectLst/>
              <a:uFillTx/>
              <a:latin typeface="Roboto Condensed Light" panose="02000000000000000000" pitchFamily="2" charset="0"/>
              <a:ea typeface="Roboto Condensed Light" panose="02000000000000000000" pitchFamily="2" charset="0"/>
              <a:cs typeface="+mn-cs"/>
              <a:sym typeface="Helvetica Light"/>
            </a:endParaRPr>
          </a:p>
          <a:p>
            <a:pPr marL="0" marR="0" indent="0" algn="just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200" b="1" dirty="0">
              <a:solidFill>
                <a:srgbClr val="002340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+mn-cs"/>
            </a:endParaRPr>
          </a:p>
          <a:p>
            <a:pPr marL="0" marR="0" indent="0" algn="just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uk-UA" sz="2600" b="1" i="1" dirty="0">
                <a:solidFill>
                  <a:srgbClr val="00234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арбітражним судам надано статус органів державної влади, що здійснюють правосуддя в господарських  відносинах</a:t>
            </a:r>
            <a:endParaRPr kumimoji="0" lang="uk-UA" sz="2600" b="1" i="1" u="none" strike="noStrike" cap="none" spc="0" normalizeH="0" baseline="0" dirty="0">
              <a:ln>
                <a:noFill/>
              </a:ln>
              <a:solidFill>
                <a:srgbClr val="002340"/>
              </a:solidFill>
              <a:effectLst/>
              <a:uFillTx/>
              <a:latin typeface="Roboto Condensed Light" panose="02000000000000000000" pitchFamily="2" charset="0"/>
              <a:ea typeface="Roboto Condensed Light" panose="02000000000000000000" pitchFamily="2" charset="0"/>
              <a:cs typeface="+mn-cs"/>
              <a:sym typeface="Helvetica Light"/>
            </a:endParaRPr>
          </a:p>
        </p:txBody>
      </p:sp>
      <p:cxnSp>
        <p:nvCxnSpPr>
          <p:cNvPr id="14" name="Пряма сполучна лінія 13">
            <a:extLst>
              <a:ext uri="{FF2B5EF4-FFF2-40B4-BE49-F238E27FC236}">
                <a16:creationId xmlns:a16="http://schemas.microsoft.com/office/drawing/2014/main" id="{CF534C50-D891-4EE2-B9D7-EBC339E3C46A}"/>
              </a:ext>
            </a:extLst>
          </p:cNvPr>
          <p:cNvCxnSpPr>
            <a:cxnSpLocks/>
          </p:cNvCxnSpPr>
          <p:nvPr/>
        </p:nvCxnSpPr>
        <p:spPr>
          <a:xfrm>
            <a:off x="2829992" y="3580656"/>
            <a:ext cx="0" cy="3600400"/>
          </a:xfrm>
          <a:prstGeom prst="line">
            <a:avLst/>
          </a:prstGeom>
          <a:noFill/>
          <a:ln w="25400" cap="flat">
            <a:solidFill>
              <a:srgbClr val="002949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EB2FEB6-5963-4564-A5CC-CDF11E872F24}"/>
              </a:ext>
            </a:extLst>
          </p:cNvPr>
          <p:cNvSpPr txBox="1"/>
          <p:nvPr/>
        </p:nvSpPr>
        <p:spPr>
          <a:xfrm>
            <a:off x="348900" y="3720379"/>
            <a:ext cx="2549661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spc="0" normalizeH="0" baseline="0" dirty="0">
                <a:ln>
                  <a:noFill/>
                </a:ln>
                <a:solidFill>
                  <a:srgbClr val="00BFFF"/>
                </a:solidFill>
                <a:effectLst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  <a:sym typeface="Helvetica Light"/>
              </a:rPr>
              <a:t>4 червня 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spc="0" normalizeH="0" baseline="0" dirty="0">
                <a:ln>
                  <a:noFill/>
                </a:ln>
                <a:solidFill>
                  <a:srgbClr val="00BFFF"/>
                </a:solidFill>
                <a:effectLst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  <a:sym typeface="Helvetica Light"/>
              </a:rPr>
              <a:t>1991 року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94F322F-EBE8-4F9B-A0B2-84E562C17E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8704" y="7022297"/>
            <a:ext cx="2676899" cy="181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7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BCE52A1-CBA3-424D-8212-A0747763F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35"/>
            <a:ext cx="2334970" cy="243861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E94302E-CF42-497C-8FF8-F5A3CC1EDA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4688" y="248302"/>
            <a:ext cx="3639627" cy="19752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1F8E4D-6C3D-4B60-8BBB-C1B606E8DD81}"/>
              </a:ext>
            </a:extLst>
          </p:cNvPr>
          <p:cNvSpPr txBox="1"/>
          <p:nvPr/>
        </p:nvSpPr>
        <p:spPr>
          <a:xfrm>
            <a:off x="786798" y="4146267"/>
            <a:ext cx="3096344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spc="0" normalizeH="0" baseline="0" dirty="0">
                <a:ln>
                  <a:noFill/>
                </a:ln>
                <a:solidFill>
                  <a:srgbClr val="00B0F0"/>
                </a:solidFill>
                <a:effectLst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  <a:sym typeface="Helvetica Light"/>
              </a:rPr>
              <a:t>10 лютого 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spc="0" normalizeH="0" baseline="0" dirty="0">
                <a:ln>
                  <a:noFill/>
                </a:ln>
                <a:solidFill>
                  <a:srgbClr val="00B0F0"/>
                </a:solidFill>
                <a:effectLst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  <a:sym typeface="Helvetica Light"/>
              </a:rPr>
              <a:t>1993 року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F26B88-FC5A-4D7E-B68B-8EEA03BC2684}"/>
              </a:ext>
            </a:extLst>
          </p:cNvPr>
          <p:cNvSpPr txBox="1"/>
          <p:nvPr/>
        </p:nvSpPr>
        <p:spPr>
          <a:xfrm>
            <a:off x="3894378" y="4234102"/>
            <a:ext cx="7272808" cy="30880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just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spc="0" normalizeH="0" baseline="0" dirty="0">
                <a:ln>
                  <a:noFill/>
                </a:ln>
                <a:solidFill>
                  <a:srgbClr val="00294A"/>
                </a:solidFill>
                <a:effectLst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  <a:sym typeface="Helvetica Light"/>
              </a:rPr>
              <a:t>Набрав чинності Закон України </a:t>
            </a:r>
            <a:r>
              <a:rPr lang="uk-UA" sz="3200" b="1" dirty="0">
                <a:solidFill>
                  <a:srgbClr val="00294A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«</a:t>
            </a:r>
            <a:r>
              <a:rPr kumimoji="0" lang="uk-UA" sz="3200" b="1" i="0" u="none" strike="noStrike" cap="none" spc="0" normalizeH="0" baseline="0" dirty="0">
                <a:ln>
                  <a:noFill/>
                </a:ln>
                <a:solidFill>
                  <a:srgbClr val="00294A"/>
                </a:solidFill>
                <a:effectLst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  <a:sym typeface="Helvetica Light"/>
              </a:rPr>
              <a:t>Про статус суддів</a:t>
            </a:r>
            <a:r>
              <a:rPr lang="uk-UA" sz="3200" b="1" dirty="0">
                <a:solidFill>
                  <a:srgbClr val="00294A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»</a:t>
            </a:r>
            <a:endParaRPr kumimoji="0" lang="uk-UA" sz="3200" b="1" i="0" u="none" strike="noStrike" cap="none" spc="0" normalizeH="0" baseline="0" dirty="0">
              <a:ln>
                <a:noFill/>
              </a:ln>
              <a:solidFill>
                <a:srgbClr val="00294A"/>
              </a:solidFill>
              <a:effectLst/>
              <a:uFillTx/>
              <a:latin typeface="Roboto Condensed Light" panose="02000000000000000000" pitchFamily="2" charset="0"/>
              <a:ea typeface="Roboto Condensed Light" panose="02000000000000000000" pitchFamily="2" charset="0"/>
              <a:cs typeface="+mn-cs"/>
              <a:sym typeface="Helvetica Light"/>
            </a:endParaRPr>
          </a:p>
          <a:p>
            <a:pPr marL="0" marR="0" indent="0" algn="just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uk-UA" sz="3200" dirty="0">
              <a:solidFill>
                <a:srgbClr val="00294A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+mn-cs"/>
            </a:endParaRPr>
          </a:p>
          <a:p>
            <a:pPr marL="0" marR="0" indent="0" algn="just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uk-UA" sz="3600" b="0" i="0" u="none" strike="noStrike" cap="none" spc="0" normalizeH="0" baseline="0" dirty="0">
              <a:ln>
                <a:noFill/>
              </a:ln>
              <a:solidFill>
                <a:srgbClr val="00294A"/>
              </a:solidFill>
              <a:effectLst/>
              <a:uFillTx/>
              <a:latin typeface="Roboto Condensed Light" panose="02000000000000000000" pitchFamily="2" charset="0"/>
              <a:ea typeface="Roboto Condensed Light" panose="02000000000000000000" pitchFamily="2" charset="0"/>
              <a:cs typeface="+mn-cs"/>
              <a:sym typeface="Helvetica Light"/>
            </a:endParaRPr>
          </a:p>
          <a:p>
            <a:pPr marL="0" marR="0" indent="0" algn="just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uk-UA" dirty="0">
              <a:solidFill>
                <a:srgbClr val="00294A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+mn-cs"/>
            </a:endParaRPr>
          </a:p>
          <a:p>
            <a:pPr marL="0" marR="0" indent="0" algn="just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uk-UA" sz="2600" b="1" i="1" dirty="0">
                <a:solidFill>
                  <a:srgbClr val="00294A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а</a:t>
            </a:r>
            <a:r>
              <a:rPr kumimoji="0" lang="uk-UA" sz="2600" b="1" i="1" u="none" strike="noStrike" cap="none" spc="0" normalizeH="0" baseline="0" dirty="0">
                <a:ln>
                  <a:noFill/>
                </a:ln>
                <a:solidFill>
                  <a:srgbClr val="00294A"/>
                </a:solidFill>
                <a:effectLst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  <a:sym typeface="Helvetica Light"/>
              </a:rPr>
              <a:t>рбітри отримали статус суддів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A40B5D4-C75A-4B20-A54F-2D6D33DF61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5965" y="5778114"/>
            <a:ext cx="3408350" cy="2919892"/>
          </a:xfrm>
          <a:prstGeom prst="rect">
            <a:avLst/>
          </a:prstGeom>
        </p:spPr>
      </p:pic>
      <p:cxnSp>
        <p:nvCxnSpPr>
          <p:cNvPr id="11" name="Пряма сполучна лінія 10">
            <a:extLst>
              <a:ext uri="{FF2B5EF4-FFF2-40B4-BE49-F238E27FC236}">
                <a16:creationId xmlns:a16="http://schemas.microsoft.com/office/drawing/2014/main" id="{2043608D-7347-4E7F-B0C1-0EC34C637708}"/>
              </a:ext>
            </a:extLst>
          </p:cNvPr>
          <p:cNvCxnSpPr/>
          <p:nvPr/>
        </p:nvCxnSpPr>
        <p:spPr>
          <a:xfrm>
            <a:off x="3622080" y="4141769"/>
            <a:ext cx="0" cy="3113724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36613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D218272-8394-41BF-B7AA-B395DC674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96" y="0"/>
            <a:ext cx="2334970" cy="243861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CB9B939-2FF6-4D37-A97E-7DD8F6FA77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9247" y="231667"/>
            <a:ext cx="3639627" cy="19752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34FD30-AEE2-4D4A-AA72-123A5F455E84}"/>
              </a:ext>
            </a:extLst>
          </p:cNvPr>
          <p:cNvSpPr txBox="1"/>
          <p:nvPr/>
        </p:nvSpPr>
        <p:spPr>
          <a:xfrm>
            <a:off x="381720" y="3296653"/>
            <a:ext cx="3744416" cy="35496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spc="0" normalizeH="0" baseline="0" dirty="0">
                <a:ln>
                  <a:noFill/>
                </a:ln>
                <a:solidFill>
                  <a:srgbClr val="00BFFF"/>
                </a:solidFill>
                <a:effectLst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  <a:sym typeface="Helvetica Light"/>
              </a:rPr>
              <a:t>20 </a:t>
            </a:r>
            <a:r>
              <a:rPr kumimoji="0" lang="ru-RU" sz="3200" b="1" i="0" u="none" strike="noStrike" cap="none" spc="0" normalizeH="0" baseline="0" dirty="0">
                <a:ln>
                  <a:noFill/>
                </a:ln>
                <a:solidFill>
                  <a:srgbClr val="00BFFF"/>
                </a:solidFill>
                <a:effectLst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  <a:sym typeface="Helvetica Light"/>
              </a:rPr>
              <a:t>лютого 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spc="0" normalizeH="0" baseline="0" dirty="0">
                <a:ln>
                  <a:noFill/>
                </a:ln>
                <a:solidFill>
                  <a:srgbClr val="00BFFF"/>
                </a:solidFill>
                <a:effectLst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  <a:sym typeface="Helvetica Light"/>
              </a:rPr>
              <a:t>1997 року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3200" b="1" dirty="0">
              <a:solidFill>
                <a:srgbClr val="00BFFF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+mn-cs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200" b="1" dirty="0">
              <a:solidFill>
                <a:srgbClr val="00BFFF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+mn-cs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3200" b="1" dirty="0">
              <a:solidFill>
                <a:srgbClr val="00BFFF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+mn-cs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3200" b="1" dirty="0">
                <a:solidFill>
                  <a:srgbClr val="00BFFF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21 червня 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spc="0" normalizeH="0" baseline="0" dirty="0">
                <a:ln>
                  <a:noFill/>
                </a:ln>
                <a:solidFill>
                  <a:srgbClr val="00BFFF"/>
                </a:solidFill>
                <a:effectLst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  <a:sym typeface="Helvetica Light"/>
              </a:rPr>
              <a:t>2001 року </a:t>
            </a:r>
            <a:endParaRPr kumimoji="0" lang="uk-UA" sz="3200" b="1" i="0" u="none" strike="noStrike" cap="none" spc="0" normalizeH="0" baseline="0" dirty="0">
              <a:ln>
                <a:noFill/>
              </a:ln>
              <a:solidFill>
                <a:srgbClr val="00BFFF"/>
              </a:solidFill>
              <a:effectLst/>
              <a:uFillTx/>
              <a:latin typeface="Roboto Condensed Light" panose="02000000000000000000" pitchFamily="2" charset="0"/>
              <a:ea typeface="Roboto Condensed Light" panose="02000000000000000000" pitchFamily="2" charset="0"/>
              <a:cs typeface="+mn-cs"/>
              <a:sym typeface="Helvetica Light"/>
            </a:endParaRPr>
          </a:p>
        </p:txBody>
      </p:sp>
      <p:cxnSp>
        <p:nvCxnSpPr>
          <p:cNvPr id="8" name="Пряма сполучна лінія 7">
            <a:extLst>
              <a:ext uri="{FF2B5EF4-FFF2-40B4-BE49-F238E27FC236}">
                <a16:creationId xmlns:a16="http://schemas.microsoft.com/office/drawing/2014/main" id="{7D3F92AE-F64C-4AC7-BE80-03D461E12299}"/>
              </a:ext>
            </a:extLst>
          </p:cNvPr>
          <p:cNvCxnSpPr>
            <a:cxnSpLocks/>
          </p:cNvCxnSpPr>
          <p:nvPr/>
        </p:nvCxnSpPr>
        <p:spPr>
          <a:xfrm>
            <a:off x="3478064" y="3226606"/>
            <a:ext cx="30192" cy="3752246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02BAA06-090F-48B4-AC7C-992F97B2EDE9}"/>
              </a:ext>
            </a:extLst>
          </p:cNvPr>
          <p:cNvSpPr txBox="1"/>
          <p:nvPr/>
        </p:nvSpPr>
        <p:spPr>
          <a:xfrm>
            <a:off x="3508256" y="3226606"/>
            <a:ext cx="8280915" cy="39497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just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spc="0" normalizeH="0" baseline="0" dirty="0">
                <a:ln>
                  <a:noFill/>
                </a:ln>
                <a:solidFill>
                  <a:srgbClr val="002340"/>
                </a:solidFill>
                <a:effectLst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Times New Roman" panose="02020603050405020304" pitchFamily="18" charset="0"/>
                <a:sym typeface="Helvetica Light"/>
              </a:rPr>
              <a:t>Ухвалено зміни до Закону України «</a:t>
            </a:r>
            <a:r>
              <a:rPr lang="uk-UA" sz="3200" b="1" dirty="0">
                <a:solidFill>
                  <a:srgbClr val="00234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Times New Roman" panose="02020603050405020304" pitchFamily="18" charset="0"/>
              </a:rPr>
              <a:t>Про арбітражний суд»</a:t>
            </a:r>
          </a:p>
          <a:p>
            <a:pPr marL="0" marR="0" indent="0" algn="just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uk-UA" sz="3200" b="1" i="0" u="none" strike="noStrike" cap="none" spc="0" normalizeH="0" baseline="0" dirty="0">
              <a:ln>
                <a:noFill/>
              </a:ln>
              <a:solidFill>
                <a:srgbClr val="002340"/>
              </a:solidFill>
              <a:effectLst/>
              <a:uFillTx/>
              <a:latin typeface="Roboto Condensed Light" panose="02000000000000000000" pitchFamily="2" charset="0"/>
              <a:ea typeface="Roboto Condensed Light" panose="02000000000000000000" pitchFamily="2" charset="0"/>
              <a:cs typeface="Times New Roman" panose="02020603050405020304" pitchFamily="18" charset="0"/>
              <a:sym typeface="Helvetica Light"/>
            </a:endParaRPr>
          </a:p>
          <a:p>
            <a:pPr marL="0" marR="0" indent="0" algn="just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uk-UA" sz="2200" b="1" i="1" dirty="0">
                <a:solidFill>
                  <a:srgbClr val="00234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Times New Roman" panose="02020603050405020304" pitchFamily="18" charset="0"/>
              </a:rPr>
              <a:t>слова «арбітр», «арбітражна колегія» замінено словами «суддя», «судова колегія»</a:t>
            </a:r>
          </a:p>
          <a:p>
            <a:pPr marL="0" marR="0" indent="0" algn="just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1" i="1" u="none" strike="noStrike" cap="none" spc="0" normalizeH="0" baseline="0" dirty="0">
              <a:ln>
                <a:noFill/>
              </a:ln>
              <a:solidFill>
                <a:srgbClr val="002340"/>
              </a:solidFill>
              <a:effectLst/>
              <a:uFillTx/>
              <a:latin typeface="Roboto Condensed Light" panose="02000000000000000000" pitchFamily="2" charset="0"/>
              <a:ea typeface="Roboto Condensed Light" panose="02000000000000000000" pitchFamily="2" charset="0"/>
              <a:cs typeface="Times New Roman" panose="02020603050405020304" pitchFamily="18" charset="0"/>
              <a:sym typeface="Helvetica Light"/>
            </a:endParaRPr>
          </a:p>
          <a:p>
            <a:pPr algn="just" fontAlgn="auto" hangingPunct="0">
              <a:spcBef>
                <a:spcPts val="0"/>
              </a:spcBef>
              <a:spcAft>
                <a:spcPts val="0"/>
              </a:spcAft>
            </a:pPr>
            <a:r>
              <a:rPr lang="uk-UA" sz="2200" b="1" i="1" dirty="0">
                <a:solidFill>
                  <a:srgbClr val="00234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Times New Roman" panose="02020603050405020304" pitchFamily="18" charset="0"/>
              </a:rPr>
              <a:t>Прийнято Закон України «Про внесення змін до Закону України «Про арбітражний суд», яким</a:t>
            </a:r>
            <a:r>
              <a:rPr lang="ru-RU" sz="2200" b="1" i="1" dirty="0">
                <a:solidFill>
                  <a:srgbClr val="00234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uk-UA" sz="2200" b="1" i="1" dirty="0">
                <a:solidFill>
                  <a:srgbClr val="00234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Times New Roman" panose="02020603050405020304" pitchFamily="18" charset="0"/>
              </a:rPr>
              <a:t>зокрема, слово «арбітражний» </a:t>
            </a:r>
            <a:r>
              <a:rPr kumimoji="0" lang="uk-UA" sz="2200" b="1" i="1" u="none" strike="noStrike" cap="none" spc="0" normalizeH="0" baseline="0" dirty="0">
                <a:ln>
                  <a:noFill/>
                </a:ln>
                <a:solidFill>
                  <a:srgbClr val="002340"/>
                </a:solidFill>
                <a:effectLst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Times New Roman" panose="02020603050405020304" pitchFamily="18" charset="0"/>
                <a:sym typeface="Helvetica Light"/>
              </a:rPr>
              <a:t>замінено словом «господарський» і запроваджено триланкову систему спеціалізованих судів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1B43CE3-C8D3-45EB-9B53-7C57E2995A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2800" y="7471767"/>
            <a:ext cx="2232248" cy="203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24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8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E7CDC19-4077-41A9-9A37-F1D1699D4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6320"/>
            <a:ext cx="12839104" cy="738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19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B73D26C-82D1-4A37-863A-22A578F46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334970" cy="243861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A12754-69F9-4916-A8C2-7DEF5E9EF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7469" y="0"/>
            <a:ext cx="3639627" cy="19752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892BB4-19F1-4645-9297-4C7EFB0FD3D2}"/>
              </a:ext>
            </a:extLst>
          </p:cNvPr>
          <p:cNvSpPr txBox="1"/>
          <p:nvPr/>
        </p:nvSpPr>
        <p:spPr>
          <a:xfrm>
            <a:off x="1088315" y="3245532"/>
            <a:ext cx="2664296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spc="0" normalizeH="0" baseline="0" dirty="0">
                <a:ln>
                  <a:noFill/>
                </a:ln>
                <a:solidFill>
                  <a:srgbClr val="00BFFF"/>
                </a:solidFill>
                <a:effectLst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  <a:sym typeface="Helvetica Light"/>
              </a:rPr>
              <a:t>1 червня 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spc="0" normalizeH="0" baseline="0" dirty="0">
                <a:ln>
                  <a:noFill/>
                </a:ln>
                <a:solidFill>
                  <a:srgbClr val="00BFFF"/>
                </a:solidFill>
                <a:effectLst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  <a:sym typeface="Helvetica Light"/>
              </a:rPr>
              <a:t>2002 року</a:t>
            </a:r>
          </a:p>
        </p:txBody>
      </p:sp>
      <p:cxnSp>
        <p:nvCxnSpPr>
          <p:cNvPr id="6" name="Пряма сполучна лінія 5">
            <a:extLst>
              <a:ext uri="{FF2B5EF4-FFF2-40B4-BE49-F238E27FC236}">
                <a16:creationId xmlns:a16="http://schemas.microsoft.com/office/drawing/2014/main" id="{CF937476-A095-480F-A248-A304838A4204}"/>
              </a:ext>
            </a:extLst>
          </p:cNvPr>
          <p:cNvCxnSpPr>
            <a:cxnSpLocks/>
          </p:cNvCxnSpPr>
          <p:nvPr/>
        </p:nvCxnSpPr>
        <p:spPr>
          <a:xfrm>
            <a:off x="3845433" y="3363210"/>
            <a:ext cx="0" cy="3385798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8337518-F30E-4DF0-B3CE-CF22EADCE108}"/>
              </a:ext>
            </a:extLst>
          </p:cNvPr>
          <p:cNvSpPr txBox="1"/>
          <p:nvPr/>
        </p:nvSpPr>
        <p:spPr>
          <a:xfrm>
            <a:off x="3841061" y="3074976"/>
            <a:ext cx="8975423" cy="38266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just" fontAlgn="auto" hangingPunct="0">
              <a:spcBef>
                <a:spcPts val="0"/>
              </a:spcBef>
              <a:spcAft>
                <a:spcPts val="0"/>
              </a:spcAft>
            </a:pPr>
            <a:r>
              <a:rPr kumimoji="0" lang="uk-UA" sz="3600" b="1" i="0" u="none" strike="noStrike" cap="none" spc="0" normalizeH="0" baseline="0" dirty="0">
                <a:ln>
                  <a:noFill/>
                </a:ln>
                <a:solidFill>
                  <a:srgbClr val="002949"/>
                </a:solidFill>
                <a:effectLst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  <a:sym typeface="Helvetica Light"/>
              </a:rPr>
              <a:t>Втратив чинність Закон </a:t>
            </a:r>
            <a:r>
              <a:rPr lang="uk-UA" b="1" dirty="0">
                <a:solidFill>
                  <a:srgbClr val="00294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«</a:t>
            </a:r>
            <a:r>
              <a:rPr kumimoji="0" lang="uk-UA" sz="3600" b="1" i="0" u="none" strike="noStrike" cap="none" spc="0" normalizeH="0" baseline="0" dirty="0">
                <a:ln>
                  <a:noFill/>
                </a:ln>
                <a:solidFill>
                  <a:srgbClr val="002949"/>
                </a:solidFill>
                <a:effectLst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  <a:sym typeface="Helvetica Light"/>
              </a:rPr>
              <a:t>Про господарські суди</a:t>
            </a:r>
            <a:r>
              <a:rPr lang="uk-UA" b="1" dirty="0">
                <a:solidFill>
                  <a:srgbClr val="00294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»</a:t>
            </a:r>
            <a:r>
              <a:rPr kumimoji="0" lang="uk-UA" sz="3600" b="1" i="0" u="none" strike="noStrike" cap="none" spc="0" normalizeH="0" baseline="0" dirty="0">
                <a:ln>
                  <a:noFill/>
                </a:ln>
                <a:solidFill>
                  <a:srgbClr val="002949"/>
                </a:solidFill>
                <a:effectLst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  <a:sym typeface="Helvetica Light"/>
              </a:rPr>
              <a:t>, набрав чинності Закон України «Про судоустрій України</a:t>
            </a:r>
            <a:r>
              <a:rPr lang="uk-UA" b="1" dirty="0">
                <a:solidFill>
                  <a:srgbClr val="00294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»</a:t>
            </a:r>
            <a:r>
              <a:rPr lang="ru-RU" b="1" dirty="0">
                <a:solidFill>
                  <a:srgbClr val="00294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, </a:t>
            </a:r>
            <a:r>
              <a:rPr lang="uk-UA" b="1" dirty="0">
                <a:solidFill>
                  <a:srgbClr val="00294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що умовно можна вважати завершенням першого етапу судової реформи</a:t>
            </a:r>
            <a:endParaRPr kumimoji="0" lang="en-US" sz="3600" b="1" i="0" u="none" strike="noStrike" cap="none" spc="0" normalizeH="0" baseline="0" dirty="0">
              <a:ln>
                <a:noFill/>
              </a:ln>
              <a:solidFill>
                <a:srgbClr val="002949"/>
              </a:solidFill>
              <a:effectLst/>
              <a:uFillTx/>
              <a:latin typeface="Roboto Condensed Light" panose="02000000000000000000" pitchFamily="2" charset="0"/>
              <a:ea typeface="Roboto Condensed Light" panose="02000000000000000000" pitchFamily="2" charset="0"/>
              <a:cs typeface="+mn-cs"/>
              <a:sym typeface="Helvetica Light"/>
            </a:endParaRPr>
          </a:p>
          <a:p>
            <a:pPr marL="0" marR="0" indent="0" algn="just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rgbClr val="002949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+mn-cs"/>
            </a:endParaRPr>
          </a:p>
          <a:p>
            <a:pPr marL="0" marR="0" indent="0" algn="just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2949"/>
              </a:solidFill>
              <a:effectLst/>
              <a:uFillTx/>
              <a:latin typeface="Roboto Condensed Light" panose="02000000000000000000" pitchFamily="2" charset="0"/>
              <a:ea typeface="Roboto Condensed Light" panose="02000000000000000000" pitchFamily="2" charset="0"/>
              <a:cs typeface="+mn-cs"/>
              <a:sym typeface="Helvetica Light"/>
            </a:endParaRPr>
          </a:p>
          <a:p>
            <a:pPr marL="0" marR="0" indent="0" algn="just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uk-UA" sz="2600" b="1" i="1" dirty="0">
                <a:solidFill>
                  <a:srgbClr val="00294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т</a:t>
            </a:r>
            <a:r>
              <a:rPr kumimoji="0" lang="uk-UA" sz="2600" b="1" i="1" u="none" strike="noStrike" cap="none" spc="0" normalizeH="0" baseline="0" dirty="0">
                <a:ln>
                  <a:noFill/>
                </a:ln>
                <a:solidFill>
                  <a:srgbClr val="002949"/>
                </a:solidFill>
                <a:effectLst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  <a:sym typeface="Helvetica Light"/>
              </a:rPr>
              <a:t>риланкову систему господарських судів збереж</a:t>
            </a:r>
            <a:r>
              <a:rPr lang="uk-UA" sz="2600" b="1" i="1" dirty="0">
                <a:solidFill>
                  <a:srgbClr val="00294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ено</a:t>
            </a:r>
            <a:endParaRPr kumimoji="0" lang="uk-UA" sz="2600" b="1" i="1" u="none" strike="noStrike" cap="none" spc="0" normalizeH="0" baseline="0" dirty="0">
              <a:ln>
                <a:noFill/>
              </a:ln>
              <a:solidFill>
                <a:srgbClr val="002949"/>
              </a:solidFill>
              <a:effectLst/>
              <a:uFillTx/>
              <a:latin typeface="Roboto Condensed Light" panose="02000000000000000000" pitchFamily="2" charset="0"/>
              <a:ea typeface="Roboto Condensed Light" panose="02000000000000000000" pitchFamily="2" charset="0"/>
              <a:cs typeface="+mn-cs"/>
              <a:sym typeface="Helvetica Light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C8F415F-E0D1-4CA2-BD0E-96CCB1B4A8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7167" y="7193040"/>
            <a:ext cx="3767107" cy="256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30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AE5E80C-BACB-4AB6-BE8E-A0A6AB5E1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88" y="97832"/>
            <a:ext cx="2334970" cy="243861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1771F00-56D0-481F-8893-0C69F8964C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8664" y="124272"/>
            <a:ext cx="3639627" cy="19752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223717-D000-4CB6-AE14-60F887F87229}"/>
              </a:ext>
            </a:extLst>
          </p:cNvPr>
          <p:cNvSpPr txBox="1"/>
          <p:nvPr/>
        </p:nvSpPr>
        <p:spPr>
          <a:xfrm>
            <a:off x="235969" y="2890735"/>
            <a:ext cx="2178772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spc="0" normalizeH="0" baseline="0" dirty="0">
                <a:ln>
                  <a:noFill/>
                </a:ln>
                <a:solidFill>
                  <a:srgbClr val="00BFFF"/>
                </a:solidFill>
                <a:effectLst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  <a:sym typeface="Helvetica Light"/>
              </a:rPr>
              <a:t>3 березня 2003 року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5A1564-0B55-431B-9B96-EAFB3F09276D}"/>
              </a:ext>
            </a:extLst>
          </p:cNvPr>
          <p:cNvSpPr txBox="1"/>
          <p:nvPr/>
        </p:nvSpPr>
        <p:spPr>
          <a:xfrm>
            <a:off x="2757984" y="2965917"/>
            <a:ext cx="8898273" cy="28725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just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spc="0" normalizeH="0" baseline="0" dirty="0">
                <a:ln>
                  <a:noFill/>
                </a:ln>
                <a:solidFill>
                  <a:srgbClr val="002340"/>
                </a:solidFill>
                <a:effectLst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  <a:sym typeface="Helvetica Light"/>
              </a:rPr>
              <a:t>У Вищому господарському суді України утворено палати з розгляду окремих категорій справ:</a:t>
            </a:r>
          </a:p>
          <a:p>
            <a:pPr marL="0" marR="0" indent="0" algn="just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uk-UA" dirty="0">
              <a:solidFill>
                <a:srgbClr val="002340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+mn-cs"/>
            </a:endParaRPr>
          </a:p>
          <a:p>
            <a:pPr marL="0" marR="0" indent="0" algn="just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uk-UA" sz="3600" b="0" i="0" u="none" strike="noStrike" cap="none" spc="0" normalizeH="0" baseline="0" dirty="0">
              <a:ln>
                <a:noFill/>
              </a:ln>
              <a:solidFill>
                <a:srgbClr val="002340"/>
              </a:solidFill>
              <a:effectLst/>
              <a:uFillTx/>
              <a:latin typeface="Roboto Condensed Light" panose="02000000000000000000" pitchFamily="2" charset="0"/>
              <a:ea typeface="Roboto Condensed Light" panose="02000000000000000000" pitchFamily="2" charset="0"/>
              <a:cs typeface="+mn-cs"/>
              <a:sym typeface="Helvetica Light"/>
            </a:endParaRPr>
          </a:p>
        </p:txBody>
      </p:sp>
      <p:cxnSp>
        <p:nvCxnSpPr>
          <p:cNvPr id="7" name="Пряма сполучна лінія 6">
            <a:extLst>
              <a:ext uri="{FF2B5EF4-FFF2-40B4-BE49-F238E27FC236}">
                <a16:creationId xmlns:a16="http://schemas.microsoft.com/office/drawing/2014/main" id="{43BA1EC9-9CCD-400C-B12F-E1F0ABF6E59E}"/>
              </a:ext>
            </a:extLst>
          </p:cNvPr>
          <p:cNvCxnSpPr>
            <a:cxnSpLocks/>
          </p:cNvCxnSpPr>
          <p:nvPr/>
        </p:nvCxnSpPr>
        <p:spPr>
          <a:xfrm>
            <a:off x="2581098" y="2890735"/>
            <a:ext cx="0" cy="2206454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0E955A4-6463-42DA-9715-C779065EA8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0152" y="4659307"/>
            <a:ext cx="864096" cy="81718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41A062D-5FC1-4C06-92F0-53E41EF2DD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6844" y="5838498"/>
            <a:ext cx="890161" cy="84183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931FBA2-D334-40B8-BF73-B4558F75DC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8416" y="7169885"/>
            <a:ext cx="929490" cy="87903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C63D12D-0752-4A80-90AF-BB04D31E5E62}"/>
              </a:ext>
            </a:extLst>
          </p:cNvPr>
          <p:cNvSpPr txBox="1"/>
          <p:nvPr/>
        </p:nvSpPr>
        <p:spPr>
          <a:xfrm>
            <a:off x="5617322" y="4584229"/>
            <a:ext cx="7003966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just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uk-UA" sz="2000" b="1" i="1" dirty="0">
                <a:solidFill>
                  <a:srgbClr val="00234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З розгляду справ, що виникають із податкових та інших відносин, пов’язаних з державним регулюванням діяльності  господарюючих суб’єктів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1610BC-2320-4482-B678-12EEAE8F2BF8}"/>
              </a:ext>
            </a:extLst>
          </p:cNvPr>
          <p:cNvSpPr txBox="1"/>
          <p:nvPr/>
        </p:nvSpPr>
        <p:spPr>
          <a:xfrm>
            <a:off x="4402750" y="5847867"/>
            <a:ext cx="7003966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just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spc="0" normalizeH="0" baseline="0" dirty="0">
                <a:ln>
                  <a:noFill/>
                </a:ln>
                <a:solidFill>
                  <a:srgbClr val="002340"/>
                </a:solidFill>
                <a:effectLst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  <a:sym typeface="Helvetica Light"/>
              </a:rPr>
              <a:t>З </a:t>
            </a:r>
            <a:r>
              <a:rPr kumimoji="0" lang="uk-UA" sz="2000" b="1" i="1" u="none" strike="noStrike" cap="none" spc="0" normalizeH="0" baseline="0" dirty="0">
                <a:ln>
                  <a:noFill/>
                </a:ln>
                <a:solidFill>
                  <a:srgbClr val="002340"/>
                </a:solidFill>
                <a:effectLst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  <a:sym typeface="Helvetica Light"/>
              </a:rPr>
              <a:t>розгляду справ у господарських спорах, пов’язаних із захистом права на об’єкти інтелектуальної власності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432BA4-450D-4AF5-8937-2936A8198FC5}"/>
              </a:ext>
            </a:extLst>
          </p:cNvPr>
          <p:cNvSpPr txBox="1"/>
          <p:nvPr/>
        </p:nvSpPr>
        <p:spPr>
          <a:xfrm>
            <a:off x="5319553" y="7641772"/>
            <a:ext cx="6336704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just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000" b="1" i="1" dirty="0">
                <a:solidFill>
                  <a:srgbClr val="00234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З  </a:t>
            </a:r>
            <a:r>
              <a:rPr lang="uk-UA" sz="2000" b="1" i="1" dirty="0">
                <a:solidFill>
                  <a:srgbClr val="00234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розгляду </a:t>
            </a:r>
            <a:r>
              <a:rPr lang="ru-RU" sz="2000" b="1" i="1" dirty="0">
                <a:solidFill>
                  <a:srgbClr val="00234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справ у спорах </a:t>
            </a:r>
            <a:r>
              <a:rPr lang="uk-UA" sz="2000" b="1" i="1" dirty="0">
                <a:solidFill>
                  <a:srgbClr val="00234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між господарюючими суб’єктами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A2C8142-3790-477A-A2F8-08971C9D04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6532" y="8700725"/>
            <a:ext cx="890162" cy="83779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19E1E27-BCC1-435A-9DFA-44CED5AD634A}"/>
              </a:ext>
            </a:extLst>
          </p:cNvPr>
          <p:cNvSpPr txBox="1"/>
          <p:nvPr/>
        </p:nvSpPr>
        <p:spPr>
          <a:xfrm>
            <a:off x="3872285" y="9157937"/>
            <a:ext cx="4032448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spc="0" normalizeH="0" baseline="0" dirty="0">
                <a:ln>
                  <a:noFill/>
                </a:ln>
                <a:solidFill>
                  <a:srgbClr val="002340"/>
                </a:solidFill>
                <a:effectLst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  <a:sym typeface="Helvetica Light"/>
              </a:rPr>
              <a:t>З розгляду справ про банкрутство</a:t>
            </a:r>
          </a:p>
        </p:txBody>
      </p:sp>
    </p:spTree>
    <p:extLst>
      <p:ext uri="{BB962C8B-B14F-4D97-AF65-F5344CB8AC3E}">
        <p14:creationId xmlns:p14="http://schemas.microsoft.com/office/powerpoint/2010/main" val="209836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2" grpId="0"/>
      <p:bldP spid="13" grpId="0"/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37FE064-BC5E-4D63-A67C-B757AA14B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04" y="0"/>
            <a:ext cx="2334970" cy="243861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86AE32-426D-411F-A6B3-2617674DE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8704" y="0"/>
            <a:ext cx="3645724" cy="19752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0709A3-7D3C-4735-AA08-576C76872A52}"/>
              </a:ext>
            </a:extLst>
          </p:cNvPr>
          <p:cNvSpPr txBox="1"/>
          <p:nvPr/>
        </p:nvSpPr>
        <p:spPr>
          <a:xfrm>
            <a:off x="1269710" y="2335968"/>
            <a:ext cx="2520280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uk-UA" b="1" dirty="0">
                <a:solidFill>
                  <a:srgbClr val="00BFFF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7 липня 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uk-UA" b="1" dirty="0">
                <a:solidFill>
                  <a:srgbClr val="00BFFF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2010 року</a:t>
            </a:r>
            <a:endParaRPr kumimoji="0" lang="uk-UA" sz="3600" b="1" i="0" u="none" strike="noStrike" cap="none" spc="0" normalizeH="0" baseline="0" dirty="0">
              <a:ln>
                <a:noFill/>
              </a:ln>
              <a:solidFill>
                <a:srgbClr val="00BFFF"/>
              </a:solidFill>
              <a:effectLst/>
              <a:uFillTx/>
              <a:latin typeface="Roboto Condensed Light" panose="02000000000000000000" pitchFamily="2" charset="0"/>
              <a:ea typeface="Roboto Condensed Light" panose="02000000000000000000" pitchFamily="2" charset="0"/>
              <a:cs typeface="+mn-cs"/>
              <a:sym typeface="Helvetica Light"/>
            </a:endParaRPr>
          </a:p>
        </p:txBody>
      </p:sp>
      <p:cxnSp>
        <p:nvCxnSpPr>
          <p:cNvPr id="6" name="Пряма сполучна лінія 5">
            <a:extLst>
              <a:ext uri="{FF2B5EF4-FFF2-40B4-BE49-F238E27FC236}">
                <a16:creationId xmlns:a16="http://schemas.microsoft.com/office/drawing/2014/main" id="{344567B9-CBCA-4F33-AA1D-FD16E00515BB}"/>
              </a:ext>
            </a:extLst>
          </p:cNvPr>
          <p:cNvCxnSpPr>
            <a:cxnSpLocks/>
          </p:cNvCxnSpPr>
          <p:nvPr/>
        </p:nvCxnSpPr>
        <p:spPr>
          <a:xfrm>
            <a:off x="3550072" y="2391941"/>
            <a:ext cx="0" cy="4717107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85FA117-E188-4AB7-A885-AD95E8BAF575}"/>
              </a:ext>
            </a:extLst>
          </p:cNvPr>
          <p:cNvSpPr txBox="1"/>
          <p:nvPr/>
        </p:nvSpPr>
        <p:spPr>
          <a:xfrm>
            <a:off x="3789990" y="2300311"/>
            <a:ext cx="8496941" cy="48423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just" fontAlgn="auto" hangingPunct="0">
              <a:spcBef>
                <a:spcPts val="0"/>
              </a:spcBef>
              <a:spcAft>
                <a:spcPts val="0"/>
              </a:spcAft>
            </a:pPr>
            <a:r>
              <a:rPr kumimoji="0" lang="uk-UA" sz="2800" b="1" i="0" u="none" strike="noStrike" cap="none" spc="0" normalizeH="0" baseline="0" dirty="0">
                <a:ln>
                  <a:noFill/>
                </a:ln>
                <a:solidFill>
                  <a:srgbClr val="00294A"/>
                </a:solidFill>
                <a:effectLst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  <a:sym typeface="Helvetica Light"/>
              </a:rPr>
              <a:t>Прийнято </a:t>
            </a:r>
            <a:r>
              <a:rPr lang="ru-RU" sz="2800" b="1" dirty="0">
                <a:solidFill>
                  <a:srgbClr val="00294A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Закон Укра</a:t>
            </a:r>
            <a:r>
              <a:rPr lang="uk-UA" sz="2800" b="1" dirty="0">
                <a:solidFill>
                  <a:srgbClr val="00294A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ї</a:t>
            </a:r>
            <a:r>
              <a:rPr lang="ru-RU" sz="2800" b="1" dirty="0">
                <a:solidFill>
                  <a:srgbClr val="00294A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ни «</a:t>
            </a:r>
            <a:r>
              <a:rPr kumimoji="0" lang="uk-UA" sz="2800" b="1" i="0" u="none" strike="noStrike" cap="none" spc="0" normalizeH="0" baseline="0" dirty="0">
                <a:ln>
                  <a:noFill/>
                </a:ln>
                <a:solidFill>
                  <a:srgbClr val="00294A"/>
                </a:solidFill>
                <a:effectLst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  <a:sym typeface="Helvetica Light"/>
              </a:rPr>
              <a:t>Про судоустрій </a:t>
            </a:r>
            <a:r>
              <a:rPr lang="uk-UA" sz="2800" b="1" dirty="0">
                <a:solidFill>
                  <a:srgbClr val="00294A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і</a:t>
            </a:r>
            <a:r>
              <a:rPr kumimoji="0" lang="uk-UA" sz="2800" b="1" i="0" u="none" strike="noStrike" cap="none" spc="0" normalizeH="0" dirty="0">
                <a:ln>
                  <a:noFill/>
                </a:ln>
                <a:solidFill>
                  <a:srgbClr val="00294A"/>
                </a:solidFill>
                <a:effectLst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  <a:sym typeface="Helvetica Light"/>
              </a:rPr>
              <a:t> </a:t>
            </a:r>
            <a:r>
              <a:rPr kumimoji="0" lang="uk-UA" sz="2800" b="1" i="0" u="none" strike="noStrike" cap="none" spc="0" normalizeH="0" baseline="0" dirty="0">
                <a:ln>
                  <a:noFill/>
                </a:ln>
                <a:solidFill>
                  <a:srgbClr val="00294A"/>
                </a:solidFill>
                <a:effectLst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  <a:sym typeface="Helvetica Light"/>
              </a:rPr>
              <a:t>статус</a:t>
            </a:r>
            <a:r>
              <a:rPr kumimoji="0" lang="uk-UA" sz="2800" b="1" i="0" u="none" strike="noStrike" cap="none" spc="0" normalizeH="0" dirty="0">
                <a:ln>
                  <a:noFill/>
                </a:ln>
                <a:solidFill>
                  <a:srgbClr val="00294A"/>
                </a:solidFill>
                <a:effectLst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  <a:sym typeface="Helvetica Light"/>
              </a:rPr>
              <a:t> </a:t>
            </a:r>
            <a:r>
              <a:rPr kumimoji="0" lang="uk-UA" sz="2800" b="1" i="0" u="none" strike="noStrike" cap="none" spc="0" normalizeH="0" baseline="0" dirty="0">
                <a:ln>
                  <a:noFill/>
                </a:ln>
                <a:solidFill>
                  <a:srgbClr val="00294A"/>
                </a:solidFill>
                <a:effectLst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  <a:sym typeface="Helvetica Light"/>
              </a:rPr>
              <a:t>суддів»</a:t>
            </a:r>
            <a:r>
              <a:rPr lang="uk-UA" sz="2800" b="1" dirty="0">
                <a:solidFill>
                  <a:srgbClr val="00294A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, яким визначено організацію здійснення правосуддя, систему судів загальної юрисдикції, статус суддів, порядок здійснення суддівського самоврядування.</a:t>
            </a:r>
          </a:p>
          <a:p>
            <a:pPr algn="just" fontAlgn="auto" hangingPunct="0">
              <a:spcBef>
                <a:spcPts val="0"/>
              </a:spcBef>
              <a:spcAft>
                <a:spcPts val="0"/>
              </a:spcAft>
            </a:pPr>
            <a:endParaRPr lang="uk-UA" sz="2800" b="1" dirty="0">
              <a:solidFill>
                <a:srgbClr val="00294A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+mn-cs"/>
            </a:endParaRPr>
          </a:p>
          <a:p>
            <a:pPr algn="just" fontAlgn="auto" hangingPunct="0">
              <a:spcBef>
                <a:spcPts val="0"/>
              </a:spcBef>
              <a:spcAft>
                <a:spcPts val="0"/>
              </a:spcAft>
            </a:pPr>
            <a:r>
              <a:rPr lang="ru-RU" sz="2800" b="1" dirty="0">
                <a:solidFill>
                  <a:srgbClr val="00294A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На </a:t>
            </a:r>
            <a:r>
              <a:rPr lang="uk-UA" sz="2800" b="1" dirty="0">
                <a:solidFill>
                  <a:srgbClr val="00294A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виконання положень цього Закону та для належного забезпечення ефективної роботи в нових умовах зборами суддів Вищого господарського суду України визначено спеціалізацію суддів та за пропозицією Голови суду здійснено їх розподіл між </a:t>
            </a:r>
            <a:r>
              <a:rPr lang="uk-UA" sz="2800" b="1" dirty="0">
                <a:solidFill>
                  <a:srgbClr val="00BFFF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чотирма новоствореними </a:t>
            </a:r>
            <a:r>
              <a:rPr lang="uk-UA" sz="2800" b="1" dirty="0">
                <a:solidFill>
                  <a:srgbClr val="00294A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судовими палатами.</a:t>
            </a:r>
            <a:endParaRPr kumimoji="0" lang="uk-UA" sz="2800" b="1" i="0" u="none" strike="noStrike" cap="none" spc="0" normalizeH="0" baseline="0" dirty="0">
              <a:ln>
                <a:noFill/>
              </a:ln>
              <a:solidFill>
                <a:srgbClr val="00294A"/>
              </a:solidFill>
              <a:effectLst/>
              <a:uFillTx/>
              <a:latin typeface="Roboto Condensed Light" panose="02000000000000000000" pitchFamily="2" charset="0"/>
              <a:ea typeface="Roboto Condensed Light" panose="02000000000000000000" pitchFamily="2" charset="0"/>
              <a:cs typeface="+mn-cs"/>
              <a:sym typeface="Helvetica Light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292FC5B-55CF-4FD8-8320-6992933D95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8504" y="7422368"/>
            <a:ext cx="3743847" cy="143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52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BC6EDD8-26B3-4341-97F3-531981FB4B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378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66496" y="5956920"/>
            <a:ext cx="4763219" cy="27218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E56BD98-C908-4089-98C9-8097F33DFC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696" y="124272"/>
            <a:ext cx="2334970" cy="243861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C1013A3-32E2-4D6D-A32B-18250662C5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3340" y="0"/>
            <a:ext cx="3645724" cy="19752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93EA14-631E-429B-8977-04F002D9711E}"/>
              </a:ext>
            </a:extLst>
          </p:cNvPr>
          <p:cNvSpPr txBox="1"/>
          <p:nvPr/>
        </p:nvSpPr>
        <p:spPr>
          <a:xfrm>
            <a:off x="813768" y="3955471"/>
            <a:ext cx="2520280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spc="0" normalizeH="0" baseline="0" dirty="0">
                <a:ln>
                  <a:noFill/>
                </a:ln>
                <a:solidFill>
                  <a:srgbClr val="00BFFF"/>
                </a:solidFill>
                <a:effectLst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  <a:sym typeface="Helvetica Light"/>
              </a:rPr>
              <a:t>15 грудня 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uk-UA" b="1" dirty="0">
                <a:solidFill>
                  <a:srgbClr val="00BFFF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2017 року</a:t>
            </a:r>
            <a:endParaRPr kumimoji="0" lang="uk-UA" sz="3600" b="1" i="0" u="none" strike="noStrike" cap="none" spc="0" normalizeH="0" baseline="0" dirty="0">
              <a:ln>
                <a:noFill/>
              </a:ln>
              <a:solidFill>
                <a:srgbClr val="00BFFF"/>
              </a:solidFill>
              <a:effectLst/>
              <a:uFillTx/>
              <a:latin typeface="Roboto Condensed Light" panose="02000000000000000000" pitchFamily="2" charset="0"/>
              <a:ea typeface="Roboto Condensed Light" panose="02000000000000000000" pitchFamily="2" charset="0"/>
              <a:cs typeface="+mn-cs"/>
              <a:sym typeface="Helvetica Light"/>
            </a:endParaRPr>
          </a:p>
        </p:txBody>
      </p:sp>
      <p:cxnSp>
        <p:nvCxnSpPr>
          <p:cNvPr id="6" name="Пряма сполучна лінія 5">
            <a:extLst>
              <a:ext uri="{FF2B5EF4-FFF2-40B4-BE49-F238E27FC236}">
                <a16:creationId xmlns:a16="http://schemas.microsoft.com/office/drawing/2014/main" id="{E70D9355-C0F1-4C87-B64D-2DB64FD4557F}"/>
              </a:ext>
            </a:extLst>
          </p:cNvPr>
          <p:cNvCxnSpPr>
            <a:cxnSpLocks/>
          </p:cNvCxnSpPr>
          <p:nvPr/>
        </p:nvCxnSpPr>
        <p:spPr>
          <a:xfrm>
            <a:off x="3190032" y="3941835"/>
            <a:ext cx="0" cy="186993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C89A496-18BD-489C-AB85-4C53C5301EFA}"/>
              </a:ext>
            </a:extLst>
          </p:cNvPr>
          <p:cNvSpPr txBox="1"/>
          <p:nvPr/>
        </p:nvSpPr>
        <p:spPr>
          <a:xfrm>
            <a:off x="3334048" y="3950402"/>
            <a:ext cx="7054724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just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spc="0" normalizeH="0" baseline="0" dirty="0">
                <a:ln>
                  <a:noFill/>
                </a:ln>
                <a:solidFill>
                  <a:srgbClr val="002949"/>
                </a:solidFill>
                <a:effectLst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  <a:sym typeface="Helvetica Light"/>
              </a:rPr>
              <a:t>Розпочав роботу Касаційний господарський суд у складі Верховного Суду</a:t>
            </a:r>
          </a:p>
        </p:txBody>
      </p:sp>
    </p:spTree>
    <p:extLst>
      <p:ext uri="{BB962C8B-B14F-4D97-AF65-F5344CB8AC3E}">
        <p14:creationId xmlns:p14="http://schemas.microsoft.com/office/powerpoint/2010/main" val="81635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Другая 1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38B6A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10214</TotalTime>
  <Words>480</Words>
  <Application>Microsoft Office PowerPoint</Application>
  <PresentationFormat>Довільний</PresentationFormat>
  <Paragraphs>95</Paragraphs>
  <Slides>17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Helvetica</vt:lpstr>
      <vt:lpstr>Helvetica Light</vt:lpstr>
      <vt:lpstr>Helvetica Neue</vt:lpstr>
      <vt:lpstr>Roboto Condensed Light</vt:lpstr>
      <vt:lpstr>Roboto Lt</vt:lpstr>
      <vt:lpstr>White</vt:lpstr>
      <vt:lpstr>Господарська юстиція – 30: важливі віхи становлення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Kibenko Olena</dc:creator>
  <cp:lastModifiedBy>Уркевич В.Ю.</cp:lastModifiedBy>
  <cp:revision>752</cp:revision>
  <cp:lastPrinted>2021-06-09T17:44:55Z</cp:lastPrinted>
  <dcterms:modified xsi:type="dcterms:W3CDTF">2021-06-11T13:36:08Z</dcterms:modified>
</cp:coreProperties>
</file>