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8"/>
  </p:notesMasterIdLst>
  <p:sldIdLst>
    <p:sldId id="349" r:id="rId6"/>
    <p:sldId id="334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66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506" userDrawn="1">
          <p15:clr>
            <a:srgbClr val="A4A3A4"/>
          </p15:clr>
        </p15:guide>
        <p15:guide id="5" orient="horz" pos="436" userDrawn="1">
          <p15:clr>
            <a:srgbClr val="A4A3A4"/>
          </p15:clr>
        </p15:guide>
        <p15:guide id="6" pos="1073" userDrawn="1">
          <p15:clr>
            <a:srgbClr val="A4A3A4"/>
          </p15:clr>
        </p15:guide>
        <p15:guide id="7" orient="horz" pos="3453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orient="horz" pos="1752" userDrawn="1">
          <p15:clr>
            <a:srgbClr val="A4A3A4"/>
          </p15:clr>
        </p15:guide>
        <p15:guide id="10" orient="horz" pos="550" userDrawn="1">
          <p15:clr>
            <a:srgbClr val="A4A3A4"/>
          </p15:clr>
        </p15:guide>
        <p15:guide id="11" orient="horz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072"/>
    <a:srgbClr val="6A1E74"/>
    <a:srgbClr val="9469A3"/>
    <a:srgbClr val="662073"/>
    <a:srgbClr val="FFFFFF"/>
    <a:srgbClr val="753D89"/>
    <a:srgbClr val="662074"/>
    <a:srgbClr val="470E51"/>
    <a:srgbClr val="6B1E75"/>
    <a:srgbClr val="1B0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434D4-354B-439F-BD08-A000AF025FEE}" v="1" dt="2019-10-27T21:18:39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4"/>
    <p:restoredTop sz="94631"/>
  </p:normalViewPr>
  <p:slideViewPr>
    <p:cSldViewPr snapToGrid="0" snapToObjects="1" showGuides="1">
      <p:cViewPr varScale="1">
        <p:scale>
          <a:sx n="68" d="100"/>
          <a:sy n="68" d="100"/>
        </p:scale>
        <p:origin x="528" y="78"/>
      </p:cViewPr>
      <p:guideLst>
        <p:guide pos="2661"/>
        <p:guide orient="horz" pos="2160"/>
        <p:guide pos="7106"/>
        <p:guide pos="506"/>
        <p:guide orient="horz" pos="436"/>
        <p:guide pos="1073"/>
        <p:guide orient="horz" pos="3453"/>
        <p:guide pos="3840"/>
        <p:guide orient="horz" pos="1752"/>
        <p:guide orient="horz" pos="550"/>
        <p:guide orient="horz" pos="3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ya Opryshko" userId="3e1d1aad-1408-4dec-91d7-7bf2a0a327ca" providerId="ADAL" clId="{26597522-D7F7-4E89-A759-1EA92E4B4324}"/>
  </pc:docChgLst>
  <pc:docChgLst>
    <pc:chgData name="Mariya Opryshko" userId="3e1d1aad-1408-4dec-91d7-7bf2a0a327ca" providerId="ADAL" clId="{9D42FE2F-57C0-4253-9DAC-79D4CF0F8B7A}"/>
    <pc:docChg chg="undo custSel addSld delSld modSld">
      <pc:chgData name="Mariya Opryshko" userId="3e1d1aad-1408-4dec-91d7-7bf2a0a327ca" providerId="ADAL" clId="{9D42FE2F-57C0-4253-9DAC-79D4CF0F8B7A}" dt="2019-09-10T13:37:18.702" v="226" actId="2696"/>
      <pc:docMkLst>
        <pc:docMk/>
      </pc:docMkLst>
      <pc:sldChg chg="addSp delSp modSp">
        <pc:chgData name="Mariya Opryshko" userId="3e1d1aad-1408-4dec-91d7-7bf2a0a327ca" providerId="ADAL" clId="{9D42FE2F-57C0-4253-9DAC-79D4CF0F8B7A}" dt="2019-09-10T13:34:52.497" v="225" actId="1036"/>
        <pc:sldMkLst>
          <pc:docMk/>
          <pc:sldMk cId="1336448912" sldId="393"/>
        </pc:sldMkLst>
        <pc:grpChg chg="del">
          <ac:chgData name="Mariya Opryshko" userId="3e1d1aad-1408-4dec-91d7-7bf2a0a327ca" providerId="ADAL" clId="{9D42FE2F-57C0-4253-9DAC-79D4CF0F8B7A}" dt="2019-09-10T13:19:38.022" v="6" actId="478"/>
          <ac:grpSpMkLst>
            <pc:docMk/>
            <pc:sldMk cId="1336448912" sldId="393"/>
            <ac:grpSpMk id="38" creationId="{00000000-0000-0000-0000-000000000000}"/>
          </ac:grpSpMkLst>
        </pc:grpChg>
        <pc:grpChg chg="del">
          <ac:chgData name="Mariya Opryshko" userId="3e1d1aad-1408-4dec-91d7-7bf2a0a327ca" providerId="ADAL" clId="{9D42FE2F-57C0-4253-9DAC-79D4CF0F8B7A}" dt="2019-09-10T13:27:47.807" v="95" actId="478"/>
          <ac:grpSpMkLst>
            <pc:docMk/>
            <pc:sldMk cId="1336448912" sldId="393"/>
            <ac:grpSpMk id="139" creationId="{00000000-0000-0000-0000-000000000000}"/>
          </ac:grpSpMkLst>
        </pc:grpChg>
        <pc:grpChg chg="del">
          <ac:chgData name="Mariya Opryshko" userId="3e1d1aad-1408-4dec-91d7-7bf2a0a327ca" providerId="ADAL" clId="{9D42FE2F-57C0-4253-9DAC-79D4CF0F8B7A}" dt="2019-09-10T13:19:25.573" v="4" actId="478"/>
          <ac:grpSpMkLst>
            <pc:docMk/>
            <pc:sldMk cId="1336448912" sldId="393"/>
            <ac:grpSpMk id="171" creationId="{00000000-0000-0000-0000-000000000000}"/>
          </ac:grpSpMkLst>
        </pc:grpChg>
        <pc:grpChg chg="del">
          <ac:chgData name="Mariya Opryshko" userId="3e1d1aad-1408-4dec-91d7-7bf2a0a327ca" providerId="ADAL" clId="{9D42FE2F-57C0-4253-9DAC-79D4CF0F8B7A}" dt="2019-09-10T13:19:24.755" v="3" actId="478"/>
          <ac:grpSpMkLst>
            <pc:docMk/>
            <pc:sldMk cId="1336448912" sldId="393"/>
            <ac:grpSpMk id="176" creationId="{00000000-0000-0000-0000-000000000000}"/>
          </ac:grpSpMkLst>
        </pc:grpChg>
        <pc:grpChg chg="del">
          <ac:chgData name="Mariya Opryshko" userId="3e1d1aad-1408-4dec-91d7-7bf2a0a327ca" providerId="ADAL" clId="{9D42FE2F-57C0-4253-9DAC-79D4CF0F8B7A}" dt="2019-09-10T13:19:28.805" v="5" actId="478"/>
          <ac:grpSpMkLst>
            <pc:docMk/>
            <pc:sldMk cId="1336448912" sldId="393"/>
            <ac:grpSpMk id="181" creationId="{00000000-0000-0000-0000-000000000000}"/>
          </ac:grpSpMkLst>
        </pc:grpChg>
        <pc:grpChg chg="mod">
          <ac:chgData name="Mariya Opryshko" userId="3e1d1aad-1408-4dec-91d7-7bf2a0a327ca" providerId="ADAL" clId="{9D42FE2F-57C0-4253-9DAC-79D4CF0F8B7A}" dt="2019-09-10T13:33:55.456" v="168" actId="1076"/>
          <ac:grpSpMkLst>
            <pc:docMk/>
            <pc:sldMk cId="1336448912" sldId="393"/>
            <ac:grpSpMk id="186" creationId="{00000000-0000-0000-0000-000000000000}"/>
          </ac:grpSpMkLst>
        </pc:grpChg>
        <pc:grpChg chg="mod">
          <ac:chgData name="Mariya Opryshko" userId="3e1d1aad-1408-4dec-91d7-7bf2a0a327ca" providerId="ADAL" clId="{9D42FE2F-57C0-4253-9DAC-79D4CF0F8B7A}" dt="2019-09-10T13:33:51.275" v="167" actId="1076"/>
          <ac:grpSpMkLst>
            <pc:docMk/>
            <pc:sldMk cId="1336448912" sldId="393"/>
            <ac:grpSpMk id="191" creationId="{00000000-0000-0000-0000-000000000000}"/>
          </ac:grpSpMkLst>
        </pc:grpChg>
        <pc:grpChg chg="mod">
          <ac:chgData name="Mariya Opryshko" userId="3e1d1aad-1408-4dec-91d7-7bf2a0a327ca" providerId="ADAL" clId="{9D42FE2F-57C0-4253-9DAC-79D4CF0F8B7A}" dt="2019-09-10T13:34:12.697" v="172" actId="1076"/>
          <ac:grpSpMkLst>
            <pc:docMk/>
            <pc:sldMk cId="1336448912" sldId="393"/>
            <ac:grpSpMk id="196" creationId="{00000000-0000-0000-0000-000000000000}"/>
          </ac:grpSpMkLst>
        </pc:grpChg>
        <pc:grpChg chg="mod">
          <ac:chgData name="Mariya Opryshko" userId="3e1d1aad-1408-4dec-91d7-7bf2a0a327ca" providerId="ADAL" clId="{9D42FE2F-57C0-4253-9DAC-79D4CF0F8B7A}" dt="2019-09-10T13:33:43.444" v="165" actId="1076"/>
          <ac:grpSpMkLst>
            <pc:docMk/>
            <pc:sldMk cId="1336448912" sldId="393"/>
            <ac:grpSpMk id="201" creationId="{00000000-0000-0000-0000-000000000000}"/>
          </ac:grpSpMkLst>
        </pc:grpChg>
        <pc:grpChg chg="mod">
          <ac:chgData name="Mariya Opryshko" userId="3e1d1aad-1408-4dec-91d7-7bf2a0a327ca" providerId="ADAL" clId="{9D42FE2F-57C0-4253-9DAC-79D4CF0F8B7A}" dt="2019-09-10T13:34:08.834" v="171" actId="1076"/>
          <ac:grpSpMkLst>
            <pc:docMk/>
            <pc:sldMk cId="1336448912" sldId="393"/>
            <ac:grpSpMk id="206" creationId="{00000000-0000-0000-0000-000000000000}"/>
          </ac:grpSpMkLst>
        </pc:grpChg>
        <pc:grpChg chg="mod">
          <ac:chgData name="Mariya Opryshko" userId="3e1d1aad-1408-4dec-91d7-7bf2a0a327ca" providerId="ADAL" clId="{9D42FE2F-57C0-4253-9DAC-79D4CF0F8B7A}" dt="2019-09-10T13:34:05.417" v="170" actId="1076"/>
          <ac:grpSpMkLst>
            <pc:docMk/>
            <pc:sldMk cId="1336448912" sldId="393"/>
            <ac:grpSpMk id="211" creationId="{00000000-0000-0000-0000-000000000000}"/>
          </ac:grpSpMkLst>
        </pc:grpChg>
        <pc:grpChg chg="mod">
          <ac:chgData name="Mariya Opryshko" userId="3e1d1aad-1408-4dec-91d7-7bf2a0a327ca" providerId="ADAL" clId="{9D42FE2F-57C0-4253-9DAC-79D4CF0F8B7A}" dt="2019-09-10T13:33:59.949" v="169" actId="1076"/>
          <ac:grpSpMkLst>
            <pc:docMk/>
            <pc:sldMk cId="1336448912" sldId="393"/>
            <ac:grpSpMk id="216" creationId="{00000000-0000-0000-0000-000000000000}"/>
          </ac:grpSpMkLst>
        </pc:grpChg>
        <pc:grpChg chg="mod">
          <ac:chgData name="Mariya Opryshko" userId="3e1d1aad-1408-4dec-91d7-7bf2a0a327ca" providerId="ADAL" clId="{9D42FE2F-57C0-4253-9DAC-79D4CF0F8B7A}" dt="2019-09-10T13:34:16.456" v="173" actId="1076"/>
          <ac:grpSpMkLst>
            <pc:docMk/>
            <pc:sldMk cId="1336448912" sldId="393"/>
            <ac:grpSpMk id="226" creationId="{00000000-0000-0000-0000-000000000000}"/>
          </ac:grpSpMkLst>
        </pc:grpChg>
        <pc:grpChg chg="add mod">
          <ac:chgData name="Mariya Opryshko" userId="3e1d1aad-1408-4dec-91d7-7bf2a0a327ca" providerId="ADAL" clId="{9D42FE2F-57C0-4253-9DAC-79D4CF0F8B7A}" dt="2019-09-10T13:33:14.945" v="156" actId="1076"/>
          <ac:grpSpMkLst>
            <pc:docMk/>
            <pc:sldMk cId="1336448912" sldId="393"/>
            <ac:grpSpMk id="232" creationId="{BCFE3D31-F02A-4A27-B9BB-68E47854433B}"/>
          </ac:grpSpMkLst>
        </pc:grpChg>
        <pc:grpChg chg="add mod">
          <ac:chgData name="Mariya Opryshko" userId="3e1d1aad-1408-4dec-91d7-7bf2a0a327ca" providerId="ADAL" clId="{9D42FE2F-57C0-4253-9DAC-79D4CF0F8B7A}" dt="2019-09-10T13:33:26.672" v="160" actId="1076"/>
          <ac:grpSpMkLst>
            <pc:docMk/>
            <pc:sldMk cId="1336448912" sldId="393"/>
            <ac:grpSpMk id="237" creationId="{4AEBBD09-5E3A-4697-90BA-8EF187016082}"/>
          </ac:grpSpMkLst>
        </pc:grpChg>
        <pc:grpChg chg="add mod">
          <ac:chgData name="Mariya Opryshko" userId="3e1d1aad-1408-4dec-91d7-7bf2a0a327ca" providerId="ADAL" clId="{9D42FE2F-57C0-4253-9DAC-79D4CF0F8B7A}" dt="2019-09-10T13:33:34.731" v="163" actId="1076"/>
          <ac:grpSpMkLst>
            <pc:docMk/>
            <pc:sldMk cId="1336448912" sldId="393"/>
            <ac:grpSpMk id="242" creationId="{8E0A89B2-B188-4FA7-9BB8-25484A1B40A3}"/>
          </ac:grpSpMkLst>
        </pc:grpChg>
        <pc:grpChg chg="add mod">
          <ac:chgData name="Mariya Opryshko" userId="3e1d1aad-1408-4dec-91d7-7bf2a0a327ca" providerId="ADAL" clId="{9D42FE2F-57C0-4253-9DAC-79D4CF0F8B7A}" dt="2019-09-10T13:34:37.533" v="216" actId="1076"/>
          <ac:grpSpMkLst>
            <pc:docMk/>
            <pc:sldMk cId="1336448912" sldId="393"/>
            <ac:grpSpMk id="247" creationId="{88CDA304-38D7-4114-819D-4B6F92F71B92}"/>
          </ac:grpSpMkLst>
        </pc:grpChg>
        <pc:grpChg chg="add mod">
          <ac:chgData name="Mariya Opryshko" userId="3e1d1aad-1408-4dec-91d7-7bf2a0a327ca" providerId="ADAL" clId="{9D42FE2F-57C0-4253-9DAC-79D4CF0F8B7A}" dt="2019-09-10T13:34:44.650" v="218" actId="1076"/>
          <ac:grpSpMkLst>
            <pc:docMk/>
            <pc:sldMk cId="1336448912" sldId="393"/>
            <ac:grpSpMk id="252" creationId="{7AE6A66C-F85F-4F22-AA29-A2D642821F14}"/>
          </ac:grpSpMkLst>
        </pc:grpChg>
        <pc:grpChg chg="add mod">
          <ac:chgData name="Mariya Opryshko" userId="3e1d1aad-1408-4dec-91d7-7bf2a0a327ca" providerId="ADAL" clId="{9D42FE2F-57C0-4253-9DAC-79D4CF0F8B7A}" dt="2019-09-10T13:34:52.497" v="225" actId="1036"/>
          <ac:grpSpMkLst>
            <pc:docMk/>
            <pc:sldMk cId="1336448912" sldId="393"/>
            <ac:grpSpMk id="257" creationId="{1FFDA6F6-3756-4BD3-909F-668503127555}"/>
          </ac:grpSpMkLst>
        </pc:grpChg>
        <pc:grpChg chg="add mod">
          <ac:chgData name="Mariya Opryshko" userId="3e1d1aad-1408-4dec-91d7-7bf2a0a327ca" providerId="ADAL" clId="{9D42FE2F-57C0-4253-9DAC-79D4CF0F8B7A}" dt="2019-09-10T13:34:41.636" v="217" actId="1076"/>
          <ac:grpSpMkLst>
            <pc:docMk/>
            <pc:sldMk cId="1336448912" sldId="393"/>
            <ac:grpSpMk id="262" creationId="{D4ADE59E-B11E-42C8-951C-33803C4B8D6C}"/>
          </ac:grpSpMkLst>
        </pc:grpChg>
        <pc:picChg chg="add mod">
          <ac:chgData name="Mariya Opryshko" userId="3e1d1aad-1408-4dec-91d7-7bf2a0a327ca" providerId="ADAL" clId="{9D42FE2F-57C0-4253-9DAC-79D4CF0F8B7A}" dt="2019-09-10T13:34:25.941" v="213" actId="1036"/>
          <ac:picMkLst>
            <pc:docMk/>
            <pc:sldMk cId="1336448912" sldId="393"/>
            <ac:picMk id="3" creationId="{CBBB832D-A61D-4A94-AF09-C1F2582873B3}"/>
          </ac:picMkLst>
        </pc:picChg>
        <pc:picChg chg="mod">
          <ac:chgData name="Mariya Opryshko" userId="3e1d1aad-1408-4dec-91d7-7bf2a0a327ca" providerId="ADAL" clId="{9D42FE2F-57C0-4253-9DAC-79D4CF0F8B7A}" dt="2019-09-10T13:34:25.941" v="213" actId="1036"/>
          <ac:picMkLst>
            <pc:docMk/>
            <pc:sldMk cId="1336448912" sldId="393"/>
            <ac:picMk id="221" creationId="{DAD4DE6E-B04D-4EE1-96A0-B80493EC7835}"/>
          </ac:picMkLst>
        </pc:picChg>
        <pc:picChg chg="mod">
          <ac:chgData name="Mariya Opryshko" userId="3e1d1aad-1408-4dec-91d7-7bf2a0a327ca" providerId="ADAL" clId="{9D42FE2F-57C0-4253-9DAC-79D4CF0F8B7A}" dt="2019-09-10T13:34:25.941" v="213" actId="1036"/>
          <ac:picMkLst>
            <pc:docMk/>
            <pc:sldMk cId="1336448912" sldId="393"/>
            <ac:picMk id="222" creationId="{6BC2A4E0-203B-4088-9C67-A9E83E62A6FC}"/>
          </ac:picMkLst>
        </pc:picChg>
        <pc:picChg chg="mod">
          <ac:chgData name="Mariya Opryshko" userId="3e1d1aad-1408-4dec-91d7-7bf2a0a327ca" providerId="ADAL" clId="{9D42FE2F-57C0-4253-9DAC-79D4CF0F8B7A}" dt="2019-09-10T13:34:25.941" v="213" actId="1036"/>
          <ac:picMkLst>
            <pc:docMk/>
            <pc:sldMk cId="1336448912" sldId="393"/>
            <ac:picMk id="223" creationId="{604AF672-CAC5-4936-8673-5F8797B4182B}"/>
          </ac:picMkLst>
        </pc:picChg>
        <pc:picChg chg="del">
          <ac:chgData name="Mariya Opryshko" userId="3e1d1aad-1408-4dec-91d7-7bf2a0a327ca" providerId="ADAL" clId="{9D42FE2F-57C0-4253-9DAC-79D4CF0F8B7A}" dt="2019-09-10T13:31:25.772" v="111" actId="478"/>
          <ac:picMkLst>
            <pc:docMk/>
            <pc:sldMk cId="1336448912" sldId="393"/>
            <ac:picMk id="224" creationId="{11C7A8FD-B084-49AA-B28E-E5AACA1C03D1}"/>
          </ac:picMkLst>
        </pc:picChg>
        <pc:picChg chg="mod">
          <ac:chgData name="Mariya Opryshko" userId="3e1d1aad-1408-4dec-91d7-7bf2a0a327ca" providerId="ADAL" clId="{9D42FE2F-57C0-4253-9DAC-79D4CF0F8B7A}" dt="2019-09-10T13:34:25.941" v="213" actId="1036"/>
          <ac:picMkLst>
            <pc:docMk/>
            <pc:sldMk cId="1336448912" sldId="393"/>
            <ac:picMk id="225" creationId="{5EF4A7AC-DD1D-468D-BBD2-85391548A7AD}"/>
          </ac:picMkLst>
        </pc:picChg>
        <pc:picChg chg="mod">
          <ac:chgData name="Mariya Opryshko" userId="3e1d1aad-1408-4dec-91d7-7bf2a0a327ca" providerId="ADAL" clId="{9D42FE2F-57C0-4253-9DAC-79D4CF0F8B7A}" dt="2019-09-10T13:34:25.941" v="213" actId="1036"/>
          <ac:picMkLst>
            <pc:docMk/>
            <pc:sldMk cId="1336448912" sldId="393"/>
            <ac:picMk id="231" creationId="{22B18706-DAD3-49FD-9186-20A7F8E4E858}"/>
          </ac:picMkLst>
        </pc:picChg>
      </pc:sldChg>
    </pc:docChg>
  </pc:docChgLst>
  <pc:docChgLst>
    <pc:chgData name="Mariya Opryshko" userId="3e1d1aad-1408-4dec-91d7-7bf2a0a327ca" providerId="ADAL" clId="{5A2434D4-354B-439F-BD08-A000AF025FEE}"/>
    <pc:docChg chg="addSld modSld">
      <pc:chgData name="Mariya Opryshko" userId="3e1d1aad-1408-4dec-91d7-7bf2a0a327ca" providerId="ADAL" clId="{5A2434D4-354B-439F-BD08-A000AF025FEE}" dt="2019-10-27T21:18:39.218" v="0"/>
      <pc:docMkLst>
        <pc:docMk/>
      </pc:docMkLst>
      <pc:sldChg chg="add">
        <pc:chgData name="Mariya Opryshko" userId="3e1d1aad-1408-4dec-91d7-7bf2a0a327ca" providerId="ADAL" clId="{5A2434D4-354B-439F-BD08-A000AF025FEE}" dt="2019-10-27T21:18:39.218" v="0"/>
        <pc:sldMkLst>
          <pc:docMk/>
          <pc:sldMk cId="297242874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70591-E498-9D4D-9B5F-AC3A9B5CCDCE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655CA-C578-9140-A48C-3B2558474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5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55CA-C578-9140-A48C-3B2558474E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4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655CA-C578-9140-A48C-3B2558474E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8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9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6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0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3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6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6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0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F580-4C98-4049-B06C-8A84BF09D265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F0A2E-22B0-A142-B9E0-1D3551EE8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1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vellum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facebook.com/avellu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jp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1E7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1274" y="1535305"/>
            <a:ext cx="144000" cy="774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HelveticaNeueCyr" charset="0"/>
                <a:ea typeface="HelveticaNeueCyr" charset="0"/>
                <a:cs typeface="HelveticaNeueCyr" charset="0"/>
              </a:rPr>
              <a:t>SCROLL DOWN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03274" y="693094"/>
            <a:ext cx="0" cy="84221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7" r="73614" b="42544"/>
          <a:stretch/>
        </p:blipFill>
        <p:spPr>
          <a:xfrm>
            <a:off x="642627" y="2482664"/>
            <a:ext cx="321295" cy="2988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887392" y="733380"/>
            <a:ext cx="8379725" cy="167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Century Gothic" panose="020B0502020202020204" pitchFamily="34" charset="0"/>
              </a:rPr>
              <a:t>5 кроків покращення ефективності правосуддя в спорах ІР-сфери</a:t>
            </a:r>
            <a:endParaRPr lang="en-US" sz="3800" b="1" dirty="0">
              <a:solidFill>
                <a:schemeClr val="bg1"/>
              </a:solidFill>
              <a:latin typeface="Century Gothic" panose="020B0502020202020204" pitchFamily="34" charset="0"/>
              <a:ea typeface="HelveticaNeueCyr Black" charset="0"/>
              <a:cs typeface="HelveticaNeueCyr Black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61270" y="3604647"/>
            <a:ext cx="5269457" cy="10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600" dirty="0" smtClean="0">
                <a:latin typeface="Century Gothic" panose="020B0502020202020204" pitchFamily="34" charset="0"/>
              </a:rPr>
              <a:t>Антон Полікарпов</a:t>
            </a:r>
          </a:p>
          <a:p>
            <a:pPr algn="ctr" fontAlgn="base"/>
            <a:r>
              <a:rPr lang="uk-UA" sz="2600" dirty="0">
                <a:latin typeface="Century Gothic" panose="020B0502020202020204" pitchFamily="34" charset="0"/>
              </a:rPr>
              <a:t>р</a:t>
            </a:r>
            <a:r>
              <a:rPr lang="uk-UA" sz="2600" dirty="0" smtClean="0">
                <a:latin typeface="Century Gothic" panose="020B0502020202020204" pitchFamily="34" charset="0"/>
              </a:rPr>
              <a:t>адник </a:t>
            </a:r>
            <a:r>
              <a:rPr lang="en-US" sz="2600" dirty="0" smtClean="0">
                <a:latin typeface="Century Gothic" panose="020B0502020202020204" pitchFamily="34" charset="0"/>
              </a:rPr>
              <a:t>AVELLUM</a:t>
            </a:r>
            <a:r>
              <a:rPr lang="uk-UA" sz="2600" dirty="0" smtClean="0">
                <a:latin typeface="Century Gothic" panose="020B0502020202020204" pitchFamily="34" charset="0"/>
              </a:rPr>
              <a:t>, адвокат</a:t>
            </a:r>
            <a:endParaRPr lang="en-US" sz="26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9282" b="43534"/>
          <a:stretch/>
        </p:blipFill>
        <p:spPr>
          <a:xfrm>
            <a:off x="194483" y="6111489"/>
            <a:ext cx="2520000" cy="553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34" y="3131337"/>
            <a:ext cx="1846223" cy="1856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26" y="3133316"/>
            <a:ext cx="1856409" cy="1856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7392" y="5184640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Instagram</a:t>
            </a: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6889" y="5184640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LinkedIn</a:t>
            </a: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7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596678" y="694364"/>
            <a:ext cx="2703758" cy="626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6A1E74"/>
                </a:solidFill>
                <a:latin typeface="HelveticaNeueCyr Black" charset="0"/>
                <a:ea typeface="HelveticaNeueCyr Black" charset="0"/>
                <a:cs typeface="HelveticaNeueCyr Black" charset="0"/>
              </a:rPr>
              <a:t>CONTACTS</a:t>
            </a:r>
            <a:endParaRPr lang="ru-RU" sz="3000" b="1" dirty="0">
              <a:solidFill>
                <a:srgbClr val="6A1E74"/>
              </a:solidFill>
              <a:latin typeface="HelveticaNeueCyr Black" charset="0"/>
              <a:ea typeface="HelveticaNeueCyr Black" charset="0"/>
              <a:cs typeface="HelveticaNeueCyr Black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96678" y="2656482"/>
            <a:ext cx="2703757" cy="404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>
                <a:solidFill>
                  <a:srgbClr val="6A1E74"/>
                </a:solidFill>
                <a:latin typeface="HelveticaNeueCyr Black" charset="0"/>
                <a:ea typeface="HelveticaNeueCyr Black" charset="0"/>
                <a:cs typeface="HelveticaNeueCyr Black" charset="0"/>
              </a:rPr>
              <a:t>380 44 591 3355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03166" y="873125"/>
            <a:ext cx="0" cy="1783357"/>
          </a:xfrm>
          <a:prstGeom prst="line">
            <a:avLst/>
          </a:prstGeom>
          <a:ln w="9525">
            <a:solidFill>
              <a:srgbClr val="662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6" y="2709706"/>
            <a:ext cx="360000" cy="2980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9324" y="4762888"/>
            <a:ext cx="2879848" cy="1654944"/>
            <a:chOff x="1529324" y="4762888"/>
            <a:chExt cx="2879848" cy="165494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639230" y="6086063"/>
              <a:ext cx="2661204" cy="3317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b="1" dirty="0">
                  <a:solidFill>
                    <a:srgbClr val="6A1E74"/>
                  </a:solidFill>
                  <a:latin typeface="HelveticaNeueCyr Black" charset="0"/>
                  <a:ea typeface="HelveticaNeueCyr Black" charset="0"/>
                  <a:cs typeface="HelveticaNeueCyr Black" charset="0"/>
                </a:rPr>
                <a:t>www.avellum.com</a:t>
              </a:r>
            </a:p>
          </p:txBody>
        </p:sp>
        <p:pic>
          <p:nvPicPr>
            <p:cNvPr id="53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388" y="5830417"/>
              <a:ext cx="183015" cy="180000"/>
            </a:xfrm>
            <a:prstGeom prst="rect">
              <a:avLst/>
            </a:prstGeom>
          </p:spPr>
        </p:pic>
        <p:pic>
          <p:nvPicPr>
            <p:cNvPr id="54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903" y="5583225"/>
              <a:ext cx="178500" cy="180000"/>
            </a:xfrm>
            <a:prstGeom prst="rect">
              <a:avLst/>
            </a:prstGeom>
          </p:spPr>
        </p:pic>
        <p:sp>
          <p:nvSpPr>
            <p:cNvPr id="57" name="Text Placeholder 2"/>
            <p:cNvSpPr txBox="1">
              <a:spLocks/>
            </p:cNvSpPr>
            <p:nvPr/>
          </p:nvSpPr>
          <p:spPr>
            <a:xfrm>
              <a:off x="1939863" y="5572895"/>
              <a:ext cx="2284475" cy="32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1400" kern="1200">
                  <a:solidFill>
                    <a:schemeClr val="tx1"/>
                  </a:solidFill>
                  <a:latin typeface="HelveticaNeueCyr" panose="02000503040000020004" pitchFamily="50" charset="-52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HelveticaNeueCyr" panose="02000503040000020004" pitchFamily="50" charset="-52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HelveticaNeueCyr" panose="02000503040000020004" pitchFamily="50" charset="-52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HelveticaNeueCyr" panose="02000503040000020004" pitchFamily="50" charset="-52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HelveticaNeueCyr" panose="02000503040000020004" pitchFamily="50" charset="-52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200"/>
                </a:spcBef>
                <a:buNone/>
                <a:defRPr/>
              </a:pPr>
              <a:r>
                <a:rPr lang="en-GB" sz="800" dirty="0">
                  <a:solidFill>
                    <a:srgbClr val="6B1D74"/>
                  </a:solidFill>
                  <a:latin typeface="HelveticaNeueCyr Medium" charset="0"/>
                  <a:ea typeface="HelveticaNeueCyr Medium" charset="0"/>
                  <a:cs typeface="HelveticaNeueCyr Medium" charset="0"/>
                  <a:hlinkClick r:id="rId7"/>
                </a:rPr>
                <a:t>https://www.facebook.com/avellum</a:t>
              </a:r>
              <a:r>
                <a:rPr lang="en-GB" sz="800" dirty="0">
                  <a:solidFill>
                    <a:srgbClr val="5B2671"/>
                  </a:solidFill>
                  <a:latin typeface="HelveticaNeueCyr Medium" charset="0"/>
                  <a:ea typeface="HelveticaNeueCyr Medium" charset="0"/>
                  <a:cs typeface="HelveticaNeueCyr Medium" charset="0"/>
                </a:rPr>
                <a:t> </a:t>
              </a:r>
              <a:endParaRPr lang="ru-RU" sz="800" dirty="0">
                <a:solidFill>
                  <a:srgbClr val="5B2671"/>
                </a:solidFill>
                <a:latin typeface="HelveticaNeueCyr Medium" charset="0"/>
                <a:ea typeface="HelveticaNeueCyr Medium" charset="0"/>
                <a:cs typeface="HelveticaNeueCyr Medium" charset="0"/>
              </a:endParaRPr>
            </a:p>
          </p:txBody>
        </p:sp>
        <p:sp>
          <p:nvSpPr>
            <p:cNvPr id="59" name="Text Placeholder 2"/>
            <p:cNvSpPr txBox="1">
              <a:spLocks/>
            </p:cNvSpPr>
            <p:nvPr/>
          </p:nvSpPr>
          <p:spPr>
            <a:xfrm>
              <a:off x="1939863" y="5811034"/>
              <a:ext cx="2284475" cy="3274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sz="1400" kern="1200">
                  <a:solidFill>
                    <a:schemeClr val="tx1"/>
                  </a:solidFill>
                  <a:latin typeface="HelveticaNeueCyr" panose="02000503040000020004" pitchFamily="50" charset="-52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HelveticaNeueCyr" panose="02000503040000020004" pitchFamily="50" charset="-52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HelveticaNeueCyr" panose="02000503040000020004" pitchFamily="50" charset="-52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HelveticaNeueCyr" panose="02000503040000020004" pitchFamily="50" charset="-52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HelveticaNeueCyr" panose="02000503040000020004" pitchFamily="50" charset="-52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200"/>
                </a:spcBef>
                <a:buNone/>
                <a:defRPr/>
              </a:pPr>
              <a:r>
                <a:rPr lang="en-GB" sz="800" dirty="0">
                  <a:solidFill>
                    <a:srgbClr val="5B2671"/>
                  </a:solidFill>
                  <a:latin typeface="HelveticaNeueCyr Medium" charset="0"/>
                  <a:ea typeface="HelveticaNeueCyr Medium" charset="0"/>
                  <a:cs typeface="HelveticaNeueCyr Medium" charset="0"/>
                  <a:hlinkClick r:id="rId8"/>
                </a:rPr>
                <a:t>https://www.linkedin.com/company/avellum</a:t>
              </a:r>
              <a:r>
                <a:rPr lang="en-GB" sz="800" dirty="0">
                  <a:solidFill>
                    <a:srgbClr val="5B2671"/>
                  </a:solidFill>
                  <a:latin typeface="HelveticaNeueCyr Medium" charset="0"/>
                  <a:ea typeface="HelveticaNeueCyr Medium" charset="0"/>
                  <a:cs typeface="HelveticaNeueCyr Medium" charset="0"/>
                </a:rPr>
                <a:t> </a:t>
              </a:r>
              <a:endParaRPr lang="ru-RU" sz="800" dirty="0">
                <a:solidFill>
                  <a:srgbClr val="5B2671"/>
                </a:solidFill>
                <a:latin typeface="HelveticaNeueCyr Medium" charset="0"/>
                <a:ea typeface="HelveticaNeueCyr Medium" charset="0"/>
                <a:cs typeface="HelveticaNeueCyr Medium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3" t="36758" b="41037"/>
            <a:stretch/>
          </p:blipFill>
          <p:spPr>
            <a:xfrm>
              <a:off x="1529324" y="4762888"/>
              <a:ext cx="2879848" cy="825998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1596677" y="3128167"/>
            <a:ext cx="2703757" cy="445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rgbClr val="6A1E74"/>
                </a:solidFill>
                <a:latin typeface="HelveticaNeueCyr Light" charset="0"/>
                <a:ea typeface="HelveticaNeueCyr Light" charset="0"/>
                <a:cs typeface="HelveticaNeueCyr Light" charset="0"/>
              </a:rPr>
              <a:t>38 Volodymyrska Str., 4th floor</a:t>
            </a:r>
          </a:p>
          <a:p>
            <a:r>
              <a:rPr lang="fi-FI" sz="1400" dirty="0">
                <a:solidFill>
                  <a:srgbClr val="6A1E74"/>
                </a:solidFill>
                <a:latin typeface="HelveticaNeueCyr Light" charset="0"/>
                <a:ea typeface="HelveticaNeueCyr Light" charset="0"/>
                <a:cs typeface="HelveticaNeueCyr Light" charset="0"/>
              </a:rPr>
              <a:t>01030, Kyiv, Ukraine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03166" y="3060975"/>
            <a:ext cx="0" cy="3284263"/>
          </a:xfrm>
          <a:prstGeom prst="line">
            <a:avLst/>
          </a:prstGeom>
          <a:ln w="9525">
            <a:solidFill>
              <a:srgbClr val="662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54AF98B-F1F3-449A-AF95-40F229F4190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352"/>
          <a:stretch/>
        </p:blipFill>
        <p:spPr>
          <a:xfrm>
            <a:off x="7967664" y="0"/>
            <a:ext cx="4224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8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bed166-dd16-4bdd-839d-bb6397809a6d">QE4XUT2P7U2W-1076475209-74578</_dlc_DocId>
    <_dlc_DocIdUrl xmlns="4fbed166-dd16-4bdd-839d-bb6397809a6d">
      <Url>https://avellumllc.sharepoint.com/sites/Portal/Main/pd/_layouts/15/DocIdRedir.aspx?ID=QE4XUT2P7U2W-1076475209-74578</Url>
      <Description>QE4XUT2P7U2W-1076475209-74578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E0500C0662E4E9D9AC36DC14F0BE4" ma:contentTypeVersion="316" ma:contentTypeDescription="Create a new document." ma:contentTypeScope="" ma:versionID="4bb7c51f9c0d8a2c63e78596936efa29">
  <xsd:schema xmlns:xsd="http://www.w3.org/2001/XMLSchema" xmlns:xs="http://www.w3.org/2001/XMLSchema" xmlns:p="http://schemas.microsoft.com/office/2006/metadata/properties" xmlns:ns2="4fbed166-dd16-4bdd-839d-bb6397809a6d" xmlns:ns3="78fb6dab-285d-4ae5-8976-0a646d7db3f6" xmlns:ns4="e20a7f38-1e26-4ed2-99e0-7655b55c724e" targetNamespace="http://schemas.microsoft.com/office/2006/metadata/properties" ma:root="true" ma:fieldsID="07e265475b877ac563c169ef1aa84aee" ns2:_="" ns3:_="" ns4:_="">
    <xsd:import namespace="4fbed166-dd16-4bdd-839d-bb6397809a6d"/>
    <xsd:import namespace="78fb6dab-285d-4ae5-8976-0a646d7db3f6"/>
    <xsd:import namespace="e20a7f38-1e26-4ed2-99e0-7655b55c72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d166-dd16-4bdd-839d-bb6397809a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b6dab-285d-4ae5-8976-0a646d7db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a7f38-1e26-4ed2-99e0-7655b55c724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F5AD82-1E98-48BD-A3E6-43F2DE5ED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8BAE7-CC2E-4BC7-B437-45E4368C121D}">
  <ds:schemaRefs>
    <ds:schemaRef ds:uri="http://purl.org/dc/dcmitype/"/>
    <ds:schemaRef ds:uri="4fbed166-dd16-4bdd-839d-bb6397809a6d"/>
    <ds:schemaRef ds:uri="http://purl.org/dc/terms/"/>
    <ds:schemaRef ds:uri="http://purl.org/dc/elements/1.1/"/>
    <ds:schemaRef ds:uri="78fb6dab-285d-4ae5-8976-0a646d7db3f6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20a7f38-1e26-4ed2-99e0-7655b55c724e"/>
  </ds:schemaRefs>
</ds:datastoreItem>
</file>

<file path=customXml/itemProps3.xml><?xml version="1.0" encoding="utf-8"?>
<ds:datastoreItem xmlns:ds="http://schemas.openxmlformats.org/officeDocument/2006/customXml" ds:itemID="{3611F407-ABD0-4024-8973-3681936C19A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3B7C531-6D17-4DEF-BED8-701F019ED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ed166-dd16-4bdd-839d-bb6397809a6d"/>
    <ds:schemaRef ds:uri="78fb6dab-285d-4ae5-8976-0a646d7db3f6"/>
    <ds:schemaRef ds:uri="e20a7f38-1e26-4ed2-99e0-7655b55c7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7264</TotalTime>
  <Words>36</Words>
  <Application>Microsoft Office PowerPoint</Application>
  <PresentationFormat>Широкоэкранный</PresentationFormat>
  <Paragraphs>15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HelveticaNeueCyr</vt:lpstr>
      <vt:lpstr>HelveticaNeueCyr Black</vt:lpstr>
      <vt:lpstr>HelveticaNeueCyr Light</vt:lpstr>
      <vt:lpstr>HelveticaNeueCyr Medium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Roman</cp:lastModifiedBy>
  <cp:revision>581</cp:revision>
  <cp:lastPrinted>2019-06-21T13:40:23Z</cp:lastPrinted>
  <dcterms:created xsi:type="dcterms:W3CDTF">2019-02-25T15:26:18Z</dcterms:created>
  <dcterms:modified xsi:type="dcterms:W3CDTF">2021-06-23T05:15:07Z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0x010100038E0500C0662E4E9D9AC36DC14F0BE4</vt:lpwstr>
  </property>
  <property fmtid="{D5CDD505-2E9C-101B-9397-08002B2CF9AE}" pid="3" name="_dlc_DocIdItemGuid">
    <vt:lpwstr>b96bdcba-e5b5-4a1f-85ff-91566b06e33e</vt:lpwstr>
  </property>
</Properties>
</file>