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  <p:sldMasterId id="2147483912" r:id="rId2"/>
  </p:sldMasterIdLst>
  <p:notesMasterIdLst>
    <p:notesMasterId r:id="rId6"/>
  </p:notesMasterIdLst>
  <p:handoutMasterIdLst>
    <p:handoutMasterId r:id="rId7"/>
  </p:handoutMasterIdLst>
  <p:sldIdLst>
    <p:sldId id="631" r:id="rId3"/>
    <p:sldId id="637" r:id="rId4"/>
    <p:sldId id="635" r:id="rId5"/>
  </p:sldIdLst>
  <p:sldSz cx="9144000" cy="5143500" type="screen16x9"/>
  <p:notesSz cx="7099300" cy="10234613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ue Theme" id="{547DF844-3B7F-438B-B7CF-94333908B820}">
          <p14:sldIdLst>
            <p14:sldId id="631"/>
            <p14:sldId id="637"/>
            <p14:sldId id="635"/>
          </p14:sldIdLst>
        </p14:section>
      </p14:sectionLst>
    </p:ext>
    <p:ext uri="{EFAFB233-063F-42B5-8137-9DF3F51BA10A}">
      <p15:sldGuideLst xmlns:p15="http://schemas.microsoft.com/office/powerpoint/2012/main">
        <p15:guide id="16" pos="2880">
          <p15:clr>
            <a:srgbClr val="A4A3A4"/>
          </p15:clr>
        </p15:guide>
        <p15:guide id="17" pos="198">
          <p15:clr>
            <a:srgbClr val="A4A3A4"/>
          </p15:clr>
        </p15:guide>
        <p15:guide id="18" pos="5568">
          <p15:clr>
            <a:srgbClr val="A4A3A4"/>
          </p15:clr>
        </p15:guide>
        <p15:guide id="19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3945">
          <p15:clr>
            <a:srgbClr val="A4A3A4"/>
          </p15:clr>
        </p15:guide>
        <p15:guide id="3" pos="1017">
          <p15:clr>
            <a:srgbClr val="A4A3A4"/>
          </p15:clr>
        </p15:guide>
        <p15:guide id="4" pos="253">
          <p15:clr>
            <a:srgbClr val="A4A3A4"/>
          </p15:clr>
        </p15:guide>
        <p15:guide id="5" orient="horz" pos="3224">
          <p15:clr>
            <a:srgbClr val="A4A3A4"/>
          </p15:clr>
        </p15:guide>
        <p15:guide id="6" pos="4120">
          <p15:clr>
            <a:srgbClr val="A4A3A4"/>
          </p15:clr>
        </p15:guide>
        <p15:guide id="7" pos="1062">
          <p15:clr>
            <a:srgbClr val="A4A3A4"/>
          </p15:clr>
        </p15:guide>
        <p15:guide id="8" pos="2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4F7FD"/>
    <a:srgbClr val="0201F3"/>
    <a:srgbClr val="000000"/>
    <a:srgbClr val="000009"/>
    <a:srgbClr val="010010"/>
    <a:srgbClr val="A0A1A2"/>
    <a:srgbClr val="AAABAC"/>
    <a:srgbClr val="E0E1E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74230" autoAdjust="0"/>
  </p:normalViewPr>
  <p:slideViewPr>
    <p:cSldViewPr snapToObjects="1">
      <p:cViewPr varScale="1">
        <p:scale>
          <a:sx n="81" d="100"/>
          <a:sy n="81" d="100"/>
        </p:scale>
        <p:origin x="1450" y="48"/>
      </p:cViewPr>
      <p:guideLst>
        <p:guide pos="2880"/>
        <p:guide pos="198"/>
        <p:guide pos="5568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00"/>
    </p:cViewPr>
  </p:sorterViewPr>
  <p:notesViewPr>
    <p:cSldViewPr snapToObjects="1" showGuides="1">
      <p:cViewPr>
        <p:scale>
          <a:sx n="66" d="100"/>
          <a:sy n="66" d="100"/>
        </p:scale>
        <p:origin x="4164" y="330"/>
      </p:cViewPr>
      <p:guideLst>
        <p:guide orient="horz" pos="3127"/>
        <p:guide pos="3945"/>
        <p:guide pos="1017"/>
        <p:guide pos="253"/>
        <p:guide orient="horz" pos="3224"/>
        <p:guide pos="4120"/>
        <p:guide pos="1062"/>
        <p:guide pos="2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C74D0-BF06-49E6-80A4-C12F048A226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19BF8-78E4-450F-B6D2-63845A547F77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noProof="0" dirty="0" smtClean="0"/>
            <a:t>комплексний підхід</a:t>
          </a:r>
          <a:endParaRPr lang="uk-UA" b="1" noProof="0" dirty="0"/>
        </a:p>
      </dgm:t>
    </dgm:pt>
    <dgm:pt modelId="{54BEC64B-6988-4459-846B-7566E3B7373A}" type="parTrans" cxnId="{A064ED07-51DD-47CA-8C68-039AE56FD566}">
      <dgm:prSet/>
      <dgm:spPr/>
      <dgm:t>
        <a:bodyPr/>
        <a:lstStyle/>
        <a:p>
          <a:endParaRPr lang="en-US"/>
        </a:p>
      </dgm:t>
    </dgm:pt>
    <dgm:pt modelId="{78C0674A-459E-490C-8BF9-D15503AC21F9}" type="sibTrans" cxnId="{A064ED07-51DD-47CA-8C68-039AE56FD566}">
      <dgm:prSet/>
      <dgm:spPr/>
      <dgm:t>
        <a:bodyPr/>
        <a:lstStyle/>
        <a:p>
          <a:endParaRPr lang="en-US"/>
        </a:p>
      </dgm:t>
    </dgm:pt>
    <dgm:pt modelId="{D8724261-A3DE-41F8-A5B9-3B6E458453E5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noProof="0" dirty="0" smtClean="0"/>
            <a:t>вирішення конкретного «болю»</a:t>
          </a:r>
          <a:endParaRPr lang="uk-UA" b="1" noProof="0" dirty="0"/>
        </a:p>
      </dgm:t>
    </dgm:pt>
    <dgm:pt modelId="{B85C04DA-8D06-4D28-8F93-C15F71DA092B}" type="parTrans" cxnId="{952D05B7-B2A4-472D-BE82-1639DC78220D}">
      <dgm:prSet/>
      <dgm:spPr/>
      <dgm:t>
        <a:bodyPr/>
        <a:lstStyle/>
        <a:p>
          <a:endParaRPr lang="en-US"/>
        </a:p>
      </dgm:t>
    </dgm:pt>
    <dgm:pt modelId="{317E78DE-A001-460A-A629-332FF266F409}" type="sibTrans" cxnId="{952D05B7-B2A4-472D-BE82-1639DC78220D}">
      <dgm:prSet/>
      <dgm:spPr/>
      <dgm:t>
        <a:bodyPr/>
        <a:lstStyle/>
        <a:p>
          <a:endParaRPr lang="en-US"/>
        </a:p>
      </dgm:t>
    </dgm:pt>
    <dgm:pt modelId="{E39342A6-B8FD-4957-9E30-49B883C4662C}" type="pres">
      <dgm:prSet presAssocID="{F7FC74D0-BF06-49E6-80A4-C12F048A22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FEEEAB-2154-45F0-A5E6-427A29912A57}" type="pres">
      <dgm:prSet presAssocID="{EAB19BF8-78E4-450F-B6D2-63845A547F77}" presName="arrow" presStyleLbl="node1" presStyleIdx="0" presStyleCnt="2" custRadScaleRad="100077" custRadScaleInc="-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0086B-90DF-4408-B15A-5DBE46F21374}" type="pres">
      <dgm:prSet presAssocID="{D8724261-A3DE-41F8-A5B9-3B6E458453E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D05B7-B2A4-472D-BE82-1639DC78220D}" srcId="{F7FC74D0-BF06-49E6-80A4-C12F048A226B}" destId="{D8724261-A3DE-41F8-A5B9-3B6E458453E5}" srcOrd="1" destOrd="0" parTransId="{B85C04DA-8D06-4D28-8F93-C15F71DA092B}" sibTransId="{317E78DE-A001-460A-A629-332FF266F409}"/>
    <dgm:cxn modelId="{005E8FC1-2FCA-4540-A6EE-92BC5B80B48A}" type="presOf" srcId="{F7FC74D0-BF06-49E6-80A4-C12F048A226B}" destId="{E39342A6-B8FD-4957-9E30-49B883C4662C}" srcOrd="0" destOrd="0" presId="urn:microsoft.com/office/officeart/2005/8/layout/arrow5"/>
    <dgm:cxn modelId="{15F7D061-2F41-498D-8E67-FD4E6C5360BD}" type="presOf" srcId="{EAB19BF8-78E4-450F-B6D2-63845A547F77}" destId="{E6FEEEAB-2154-45F0-A5E6-427A29912A57}" srcOrd="0" destOrd="0" presId="urn:microsoft.com/office/officeart/2005/8/layout/arrow5"/>
    <dgm:cxn modelId="{A064ED07-51DD-47CA-8C68-039AE56FD566}" srcId="{F7FC74D0-BF06-49E6-80A4-C12F048A226B}" destId="{EAB19BF8-78E4-450F-B6D2-63845A547F77}" srcOrd="0" destOrd="0" parTransId="{54BEC64B-6988-4459-846B-7566E3B7373A}" sibTransId="{78C0674A-459E-490C-8BF9-D15503AC21F9}"/>
    <dgm:cxn modelId="{71AF6768-CD02-4DE4-8DA4-AE692146607E}" type="presOf" srcId="{D8724261-A3DE-41F8-A5B9-3B6E458453E5}" destId="{ED30086B-90DF-4408-B15A-5DBE46F21374}" srcOrd="0" destOrd="0" presId="urn:microsoft.com/office/officeart/2005/8/layout/arrow5"/>
    <dgm:cxn modelId="{A21DABD4-FAEE-4B6B-8E22-A21203D55089}" type="presParOf" srcId="{E39342A6-B8FD-4957-9E30-49B883C4662C}" destId="{E6FEEEAB-2154-45F0-A5E6-427A29912A57}" srcOrd="0" destOrd="0" presId="urn:microsoft.com/office/officeart/2005/8/layout/arrow5"/>
    <dgm:cxn modelId="{85977581-6E11-4A06-B75B-4111E3136195}" type="presParOf" srcId="{E39342A6-B8FD-4957-9E30-49B883C4662C}" destId="{ED30086B-90DF-4408-B15A-5DBE46F2137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63F83-58F8-4203-B132-C9088EBE05E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8063AB6-19C3-4FAC-BB21-957CE8A2825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noProof="0" dirty="0" smtClean="0">
              <a:solidFill>
                <a:srgbClr val="C00000"/>
              </a:solidFill>
            </a:rPr>
            <a:t>Бізнес - модель</a:t>
          </a:r>
          <a:endParaRPr lang="uk-UA" b="1" noProof="0" dirty="0">
            <a:solidFill>
              <a:srgbClr val="C00000"/>
            </a:solidFill>
          </a:endParaRPr>
        </a:p>
      </dgm:t>
    </dgm:pt>
    <dgm:pt modelId="{BA32F1A1-124D-4A48-ADA1-5C3D491F1FE0}" type="parTrans" cxnId="{B51F75D5-AC9A-409A-988A-928511DE0B86}">
      <dgm:prSet/>
      <dgm:spPr/>
      <dgm:t>
        <a:bodyPr/>
        <a:lstStyle/>
        <a:p>
          <a:endParaRPr lang="en-US"/>
        </a:p>
      </dgm:t>
    </dgm:pt>
    <dgm:pt modelId="{A2164BD2-2285-4DA3-BD11-F10BBCD47223}" type="sibTrans" cxnId="{B51F75D5-AC9A-409A-988A-928511DE0B86}">
      <dgm:prSet/>
      <dgm:spPr/>
      <dgm:t>
        <a:bodyPr/>
        <a:lstStyle/>
        <a:p>
          <a:endParaRPr lang="en-US"/>
        </a:p>
      </dgm:t>
    </dgm:pt>
    <dgm:pt modelId="{00B2BE4F-A4F4-4017-A04C-FD45094960C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noProof="0" dirty="0" smtClean="0">
              <a:solidFill>
                <a:srgbClr val="C00000"/>
              </a:solidFill>
            </a:rPr>
            <a:t>Регуляторні питання</a:t>
          </a:r>
          <a:endParaRPr lang="uk-UA" b="1" noProof="0" dirty="0">
            <a:solidFill>
              <a:srgbClr val="C00000"/>
            </a:solidFill>
          </a:endParaRPr>
        </a:p>
      </dgm:t>
    </dgm:pt>
    <dgm:pt modelId="{8E70C5DB-E1DB-4151-B677-025F71947784}" type="parTrans" cxnId="{D36B0AE4-67CC-4592-910C-72ACBAFE0FD1}">
      <dgm:prSet/>
      <dgm:spPr/>
      <dgm:t>
        <a:bodyPr/>
        <a:lstStyle/>
        <a:p>
          <a:endParaRPr lang="en-US"/>
        </a:p>
      </dgm:t>
    </dgm:pt>
    <dgm:pt modelId="{93B742E8-C90B-4E36-AB47-E2E8D45494E9}" type="sibTrans" cxnId="{D36B0AE4-67CC-4592-910C-72ACBAFE0FD1}">
      <dgm:prSet/>
      <dgm:spPr/>
      <dgm:t>
        <a:bodyPr/>
        <a:lstStyle/>
        <a:p>
          <a:endParaRPr lang="en-US"/>
        </a:p>
      </dgm:t>
    </dgm:pt>
    <dgm:pt modelId="{93732559-3EF6-49EC-99D1-A92F182E5FE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noProof="0" dirty="0" smtClean="0">
              <a:solidFill>
                <a:srgbClr val="C00000"/>
              </a:solidFill>
            </a:rPr>
            <a:t>Управління інформацією</a:t>
          </a:r>
          <a:endParaRPr lang="uk-UA" b="1" noProof="0" dirty="0">
            <a:solidFill>
              <a:srgbClr val="C00000"/>
            </a:solidFill>
          </a:endParaRPr>
        </a:p>
      </dgm:t>
    </dgm:pt>
    <dgm:pt modelId="{53B3972E-4FCA-49BD-BC0C-25E46CA95D6C}" type="parTrans" cxnId="{64B8664D-1A39-44A0-8B0C-DBD48B022494}">
      <dgm:prSet/>
      <dgm:spPr/>
      <dgm:t>
        <a:bodyPr/>
        <a:lstStyle/>
        <a:p>
          <a:endParaRPr lang="en-US"/>
        </a:p>
      </dgm:t>
    </dgm:pt>
    <dgm:pt modelId="{96DC4743-B2CD-4755-8519-0C4DCD915D94}" type="sibTrans" cxnId="{64B8664D-1A39-44A0-8B0C-DBD48B022494}">
      <dgm:prSet/>
      <dgm:spPr/>
      <dgm:t>
        <a:bodyPr/>
        <a:lstStyle/>
        <a:p>
          <a:endParaRPr lang="en-US"/>
        </a:p>
      </dgm:t>
    </dgm:pt>
    <dgm:pt modelId="{83685E3F-0D7D-4DB0-B0F9-B9853F92D287}" type="pres">
      <dgm:prSet presAssocID="{2C363F83-58F8-4203-B132-C9088EBE05EE}" presName="compositeShape" presStyleCnt="0">
        <dgm:presLayoutVars>
          <dgm:chMax val="7"/>
          <dgm:dir/>
          <dgm:resizeHandles val="exact"/>
        </dgm:presLayoutVars>
      </dgm:prSet>
      <dgm:spPr/>
    </dgm:pt>
    <dgm:pt modelId="{5828BD5B-3792-401F-9639-7187048C4991}" type="pres">
      <dgm:prSet presAssocID="{2C363F83-58F8-4203-B132-C9088EBE05EE}" presName="wedge1" presStyleLbl="node1" presStyleIdx="0" presStyleCnt="3"/>
      <dgm:spPr/>
      <dgm:t>
        <a:bodyPr/>
        <a:lstStyle/>
        <a:p>
          <a:endParaRPr lang="en-US"/>
        </a:p>
      </dgm:t>
    </dgm:pt>
    <dgm:pt modelId="{4FC46561-5E7E-4BF6-AB9C-F6C82DCFA487}" type="pres">
      <dgm:prSet presAssocID="{2C363F83-58F8-4203-B132-C9088EBE05EE}" presName="dummy1a" presStyleCnt="0"/>
      <dgm:spPr/>
    </dgm:pt>
    <dgm:pt modelId="{A6147B7B-353E-44CF-9E67-28EDAF7E2FF9}" type="pres">
      <dgm:prSet presAssocID="{2C363F83-58F8-4203-B132-C9088EBE05EE}" presName="dummy1b" presStyleCnt="0"/>
      <dgm:spPr/>
    </dgm:pt>
    <dgm:pt modelId="{2B164007-B71A-45ED-9A53-3E0842989DD2}" type="pres">
      <dgm:prSet presAssocID="{2C363F83-58F8-4203-B132-C9088EBE05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8C465-3B4A-434B-A5BB-5200765D8A11}" type="pres">
      <dgm:prSet presAssocID="{2C363F83-58F8-4203-B132-C9088EBE05EE}" presName="wedge2" presStyleLbl="node1" presStyleIdx="1" presStyleCnt="3"/>
      <dgm:spPr/>
      <dgm:t>
        <a:bodyPr/>
        <a:lstStyle/>
        <a:p>
          <a:endParaRPr lang="en-US"/>
        </a:p>
      </dgm:t>
    </dgm:pt>
    <dgm:pt modelId="{ED198828-453F-4CDC-86DB-5A2F7FA84534}" type="pres">
      <dgm:prSet presAssocID="{2C363F83-58F8-4203-B132-C9088EBE05EE}" presName="dummy2a" presStyleCnt="0"/>
      <dgm:spPr/>
    </dgm:pt>
    <dgm:pt modelId="{D4CC1FAA-A2ED-47C2-97F1-A2E87F0A744C}" type="pres">
      <dgm:prSet presAssocID="{2C363F83-58F8-4203-B132-C9088EBE05EE}" presName="dummy2b" presStyleCnt="0"/>
      <dgm:spPr/>
    </dgm:pt>
    <dgm:pt modelId="{49F980BE-D975-429B-BD38-5122921E3611}" type="pres">
      <dgm:prSet presAssocID="{2C363F83-58F8-4203-B132-C9088EBE05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3E286-F03D-4376-88A9-5C300EAD1404}" type="pres">
      <dgm:prSet presAssocID="{2C363F83-58F8-4203-B132-C9088EBE05EE}" presName="wedge3" presStyleLbl="node1" presStyleIdx="2" presStyleCnt="3"/>
      <dgm:spPr/>
      <dgm:t>
        <a:bodyPr/>
        <a:lstStyle/>
        <a:p>
          <a:endParaRPr lang="en-US"/>
        </a:p>
      </dgm:t>
    </dgm:pt>
    <dgm:pt modelId="{56730F4D-179B-47B7-9496-AD6BD1BB8B67}" type="pres">
      <dgm:prSet presAssocID="{2C363F83-58F8-4203-B132-C9088EBE05EE}" presName="dummy3a" presStyleCnt="0"/>
      <dgm:spPr/>
    </dgm:pt>
    <dgm:pt modelId="{AC984BB2-86B9-46DA-AEFF-F156C376C9C4}" type="pres">
      <dgm:prSet presAssocID="{2C363F83-58F8-4203-B132-C9088EBE05EE}" presName="dummy3b" presStyleCnt="0"/>
      <dgm:spPr/>
    </dgm:pt>
    <dgm:pt modelId="{68ECB0D6-4469-404C-82F6-3D819222913E}" type="pres">
      <dgm:prSet presAssocID="{2C363F83-58F8-4203-B132-C9088EBE05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B9416-1E1E-47CA-826A-9D1D53177D65}" type="pres">
      <dgm:prSet presAssocID="{A2164BD2-2285-4DA3-BD11-F10BBCD47223}" presName="arrowWedge1" presStyleLbl="fgSibTrans2D1" presStyleIdx="0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34C4FE8F-1F58-496C-9F47-2F4BC7D61F3A}" type="pres">
      <dgm:prSet presAssocID="{93B742E8-C90B-4E36-AB47-E2E8D45494E9}" presName="arrowWedge2" presStyleLbl="fgSibTrans2D1" presStyleIdx="1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CECFC5CE-E16B-4863-9530-5F1A2F72615C}" type="pres">
      <dgm:prSet presAssocID="{96DC4743-B2CD-4755-8519-0C4DCD915D94}" presName="arrowWedge3" presStyleLbl="fgSibTrans2D1" presStyleIdx="2" presStyleCnt="3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13B80B2D-F6E2-4D5C-9BB7-60B58E519782}" type="presOf" srcId="{00B2BE4F-A4F4-4017-A04C-FD45094960C8}" destId="{74D8C465-3B4A-434B-A5BB-5200765D8A11}" srcOrd="0" destOrd="0" presId="urn:microsoft.com/office/officeart/2005/8/layout/cycle8"/>
    <dgm:cxn modelId="{7B9E1814-50D1-4B9E-A6D3-FD851352998B}" type="presOf" srcId="{93732559-3EF6-49EC-99D1-A92F182E5FE6}" destId="{68ECB0D6-4469-404C-82F6-3D819222913E}" srcOrd="1" destOrd="0" presId="urn:microsoft.com/office/officeart/2005/8/layout/cycle8"/>
    <dgm:cxn modelId="{172FE576-C6CC-4897-B780-E2C4C4C4B1EC}" type="presOf" srcId="{78063AB6-19C3-4FAC-BB21-957CE8A2825F}" destId="{2B164007-B71A-45ED-9A53-3E0842989DD2}" srcOrd="1" destOrd="0" presId="urn:microsoft.com/office/officeart/2005/8/layout/cycle8"/>
    <dgm:cxn modelId="{D36B0AE4-67CC-4592-910C-72ACBAFE0FD1}" srcId="{2C363F83-58F8-4203-B132-C9088EBE05EE}" destId="{00B2BE4F-A4F4-4017-A04C-FD45094960C8}" srcOrd="1" destOrd="0" parTransId="{8E70C5DB-E1DB-4151-B677-025F71947784}" sibTransId="{93B742E8-C90B-4E36-AB47-E2E8D45494E9}"/>
    <dgm:cxn modelId="{64B8664D-1A39-44A0-8B0C-DBD48B022494}" srcId="{2C363F83-58F8-4203-B132-C9088EBE05EE}" destId="{93732559-3EF6-49EC-99D1-A92F182E5FE6}" srcOrd="2" destOrd="0" parTransId="{53B3972E-4FCA-49BD-BC0C-25E46CA95D6C}" sibTransId="{96DC4743-B2CD-4755-8519-0C4DCD915D94}"/>
    <dgm:cxn modelId="{B51F75D5-AC9A-409A-988A-928511DE0B86}" srcId="{2C363F83-58F8-4203-B132-C9088EBE05EE}" destId="{78063AB6-19C3-4FAC-BB21-957CE8A2825F}" srcOrd="0" destOrd="0" parTransId="{BA32F1A1-124D-4A48-ADA1-5C3D491F1FE0}" sibTransId="{A2164BD2-2285-4DA3-BD11-F10BBCD47223}"/>
    <dgm:cxn modelId="{809C5C64-E760-440B-95BB-2BF60BD47416}" type="presOf" srcId="{00B2BE4F-A4F4-4017-A04C-FD45094960C8}" destId="{49F980BE-D975-429B-BD38-5122921E3611}" srcOrd="1" destOrd="0" presId="urn:microsoft.com/office/officeart/2005/8/layout/cycle8"/>
    <dgm:cxn modelId="{61CF65B7-C229-4433-9FB7-B0EA4ABA26FB}" type="presOf" srcId="{78063AB6-19C3-4FAC-BB21-957CE8A2825F}" destId="{5828BD5B-3792-401F-9639-7187048C4991}" srcOrd="0" destOrd="0" presId="urn:microsoft.com/office/officeart/2005/8/layout/cycle8"/>
    <dgm:cxn modelId="{15789596-9D4D-4E74-90C4-8BD980CAFE04}" type="presOf" srcId="{93732559-3EF6-49EC-99D1-A92F182E5FE6}" destId="{A9C3E286-F03D-4376-88A9-5C300EAD1404}" srcOrd="0" destOrd="0" presId="urn:microsoft.com/office/officeart/2005/8/layout/cycle8"/>
    <dgm:cxn modelId="{18B05E0C-3A4E-4D22-B95A-4F57134D2267}" type="presOf" srcId="{2C363F83-58F8-4203-B132-C9088EBE05EE}" destId="{83685E3F-0D7D-4DB0-B0F9-B9853F92D287}" srcOrd="0" destOrd="0" presId="urn:microsoft.com/office/officeart/2005/8/layout/cycle8"/>
    <dgm:cxn modelId="{ADB6A29F-A5C1-446E-AE2C-7E340E670FA1}" type="presParOf" srcId="{83685E3F-0D7D-4DB0-B0F9-B9853F92D287}" destId="{5828BD5B-3792-401F-9639-7187048C4991}" srcOrd="0" destOrd="0" presId="urn:microsoft.com/office/officeart/2005/8/layout/cycle8"/>
    <dgm:cxn modelId="{A17F2B60-5BD6-4201-AC9F-31981099D64C}" type="presParOf" srcId="{83685E3F-0D7D-4DB0-B0F9-B9853F92D287}" destId="{4FC46561-5E7E-4BF6-AB9C-F6C82DCFA487}" srcOrd="1" destOrd="0" presId="urn:microsoft.com/office/officeart/2005/8/layout/cycle8"/>
    <dgm:cxn modelId="{59EDCC26-3390-44BD-B07B-5FB2E8812EEF}" type="presParOf" srcId="{83685E3F-0D7D-4DB0-B0F9-B9853F92D287}" destId="{A6147B7B-353E-44CF-9E67-28EDAF7E2FF9}" srcOrd="2" destOrd="0" presId="urn:microsoft.com/office/officeart/2005/8/layout/cycle8"/>
    <dgm:cxn modelId="{2C1FA860-0C3D-4BFD-939B-D78A09D0B7AD}" type="presParOf" srcId="{83685E3F-0D7D-4DB0-B0F9-B9853F92D287}" destId="{2B164007-B71A-45ED-9A53-3E0842989DD2}" srcOrd="3" destOrd="0" presId="urn:microsoft.com/office/officeart/2005/8/layout/cycle8"/>
    <dgm:cxn modelId="{0A6F97F9-4923-456A-A6AB-54DE3CBC864A}" type="presParOf" srcId="{83685E3F-0D7D-4DB0-B0F9-B9853F92D287}" destId="{74D8C465-3B4A-434B-A5BB-5200765D8A11}" srcOrd="4" destOrd="0" presId="urn:microsoft.com/office/officeart/2005/8/layout/cycle8"/>
    <dgm:cxn modelId="{C21562E5-2AB2-41BA-B689-A8969B65D025}" type="presParOf" srcId="{83685E3F-0D7D-4DB0-B0F9-B9853F92D287}" destId="{ED198828-453F-4CDC-86DB-5A2F7FA84534}" srcOrd="5" destOrd="0" presId="urn:microsoft.com/office/officeart/2005/8/layout/cycle8"/>
    <dgm:cxn modelId="{23B08199-C466-4C9B-B502-DB8761DC0BCF}" type="presParOf" srcId="{83685E3F-0D7D-4DB0-B0F9-B9853F92D287}" destId="{D4CC1FAA-A2ED-47C2-97F1-A2E87F0A744C}" srcOrd="6" destOrd="0" presId="urn:microsoft.com/office/officeart/2005/8/layout/cycle8"/>
    <dgm:cxn modelId="{5EBE3F86-6908-41EE-A998-C67C318D134D}" type="presParOf" srcId="{83685E3F-0D7D-4DB0-B0F9-B9853F92D287}" destId="{49F980BE-D975-429B-BD38-5122921E3611}" srcOrd="7" destOrd="0" presId="urn:microsoft.com/office/officeart/2005/8/layout/cycle8"/>
    <dgm:cxn modelId="{11AC8807-4D9F-4FB4-990C-D0F2F02BEB89}" type="presParOf" srcId="{83685E3F-0D7D-4DB0-B0F9-B9853F92D287}" destId="{A9C3E286-F03D-4376-88A9-5C300EAD1404}" srcOrd="8" destOrd="0" presId="urn:microsoft.com/office/officeart/2005/8/layout/cycle8"/>
    <dgm:cxn modelId="{AAAEDED7-4588-42E7-86F3-FD31A00F2483}" type="presParOf" srcId="{83685E3F-0D7D-4DB0-B0F9-B9853F92D287}" destId="{56730F4D-179B-47B7-9496-AD6BD1BB8B67}" srcOrd="9" destOrd="0" presId="urn:microsoft.com/office/officeart/2005/8/layout/cycle8"/>
    <dgm:cxn modelId="{7C068DDB-78E0-4741-814B-46787BBD3FA6}" type="presParOf" srcId="{83685E3F-0D7D-4DB0-B0F9-B9853F92D287}" destId="{AC984BB2-86B9-46DA-AEFF-F156C376C9C4}" srcOrd="10" destOrd="0" presId="urn:microsoft.com/office/officeart/2005/8/layout/cycle8"/>
    <dgm:cxn modelId="{7BCAB660-CC05-4768-81FE-041687EAE93A}" type="presParOf" srcId="{83685E3F-0D7D-4DB0-B0F9-B9853F92D287}" destId="{68ECB0D6-4469-404C-82F6-3D819222913E}" srcOrd="11" destOrd="0" presId="urn:microsoft.com/office/officeart/2005/8/layout/cycle8"/>
    <dgm:cxn modelId="{15ED3581-10B8-4F8B-B6E0-6D31D10041CE}" type="presParOf" srcId="{83685E3F-0D7D-4DB0-B0F9-B9853F92D287}" destId="{3CBB9416-1E1E-47CA-826A-9D1D53177D65}" srcOrd="12" destOrd="0" presId="urn:microsoft.com/office/officeart/2005/8/layout/cycle8"/>
    <dgm:cxn modelId="{5A926B64-56DD-4936-9F83-18C860562EAF}" type="presParOf" srcId="{83685E3F-0D7D-4DB0-B0F9-B9853F92D287}" destId="{34C4FE8F-1F58-496C-9F47-2F4BC7D61F3A}" srcOrd="13" destOrd="0" presId="urn:microsoft.com/office/officeart/2005/8/layout/cycle8"/>
    <dgm:cxn modelId="{C8845E21-96E3-447D-BD17-A29C8AD332CC}" type="presParOf" srcId="{83685E3F-0D7D-4DB0-B0F9-B9853F92D287}" destId="{CECFC5CE-E16B-4863-9530-5F1A2F72615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EEEAB-2154-45F0-A5E6-427A29912A57}">
      <dsp:nvSpPr>
        <dsp:cNvPr id="0" name=""/>
        <dsp:cNvSpPr/>
      </dsp:nvSpPr>
      <dsp:spPr>
        <a:xfrm rot="16200000">
          <a:off x="1319" y="620267"/>
          <a:ext cx="2946796" cy="2946796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/>
            <a:t>комплексний підхід</a:t>
          </a:r>
          <a:endParaRPr lang="uk-UA" sz="2500" b="1" kern="1200" noProof="0" dirty="0"/>
        </a:p>
      </dsp:txBody>
      <dsp:txXfrm rot="5400000">
        <a:off x="1320" y="1356965"/>
        <a:ext cx="2431107" cy="1473398"/>
      </dsp:txXfrm>
    </dsp:sp>
    <dsp:sp modelId="{ED30086B-90DF-4408-B15A-5DBE46F21374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/>
            <a:t>вирішення конкретного «болю»</a:t>
          </a:r>
          <a:endParaRPr lang="uk-UA" sz="2500" b="1" kern="1200" noProof="0" dirty="0"/>
        </a:p>
      </dsp:txBody>
      <dsp:txXfrm rot="-5400000">
        <a:off x="3663570" y="1295300"/>
        <a:ext cx="2431107" cy="147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8BD5B-3792-401F-9639-7187048C4991}">
      <dsp:nvSpPr>
        <dsp:cNvPr id="0" name=""/>
        <dsp:cNvSpPr/>
      </dsp:nvSpPr>
      <dsp:spPr>
        <a:xfrm>
          <a:off x="1536202" y="240177"/>
          <a:ext cx="3103826" cy="3103826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rgbClr val="C00000"/>
              </a:solidFill>
            </a:rPr>
            <a:t>Бізнес - модель</a:t>
          </a:r>
          <a:endParaRPr lang="uk-UA" sz="1200" b="1" kern="1200" noProof="0" dirty="0">
            <a:solidFill>
              <a:srgbClr val="C00000"/>
            </a:solidFill>
          </a:endParaRPr>
        </a:p>
      </dsp:txBody>
      <dsp:txXfrm>
        <a:off x="3171992" y="897892"/>
        <a:ext cx="1108509" cy="923757"/>
      </dsp:txXfrm>
    </dsp:sp>
    <dsp:sp modelId="{74D8C465-3B4A-434B-A5BB-5200765D8A11}">
      <dsp:nvSpPr>
        <dsp:cNvPr id="0" name=""/>
        <dsp:cNvSpPr/>
      </dsp:nvSpPr>
      <dsp:spPr>
        <a:xfrm>
          <a:off x="1472278" y="351027"/>
          <a:ext cx="3103826" cy="3103826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rgbClr val="C00000"/>
              </a:solidFill>
            </a:rPr>
            <a:t>Регуляторні питання</a:t>
          </a:r>
          <a:endParaRPr lang="uk-UA" sz="1200" b="1" kern="1200" noProof="0" dirty="0">
            <a:solidFill>
              <a:srgbClr val="C00000"/>
            </a:solidFill>
          </a:endParaRPr>
        </a:p>
      </dsp:txBody>
      <dsp:txXfrm>
        <a:off x="2211284" y="2364819"/>
        <a:ext cx="1662763" cy="812906"/>
      </dsp:txXfrm>
    </dsp:sp>
    <dsp:sp modelId="{A9C3E286-F03D-4376-88A9-5C300EAD1404}">
      <dsp:nvSpPr>
        <dsp:cNvPr id="0" name=""/>
        <dsp:cNvSpPr/>
      </dsp:nvSpPr>
      <dsp:spPr>
        <a:xfrm>
          <a:off x="1408354" y="240177"/>
          <a:ext cx="3103826" cy="3103826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rgbClr val="C00000"/>
              </a:solidFill>
            </a:rPr>
            <a:t>Управління інформацією</a:t>
          </a:r>
          <a:endParaRPr lang="uk-UA" sz="1200" b="1" kern="1200" noProof="0" dirty="0">
            <a:solidFill>
              <a:srgbClr val="C00000"/>
            </a:solidFill>
          </a:endParaRPr>
        </a:p>
      </dsp:txBody>
      <dsp:txXfrm>
        <a:off x="1767880" y="897892"/>
        <a:ext cx="1108509" cy="923757"/>
      </dsp:txXfrm>
    </dsp:sp>
    <dsp:sp modelId="{3CBB9416-1E1E-47CA-826A-9D1D53177D65}">
      <dsp:nvSpPr>
        <dsp:cNvPr id="0" name=""/>
        <dsp:cNvSpPr/>
      </dsp:nvSpPr>
      <dsp:spPr>
        <a:xfrm>
          <a:off x="1344317" y="48035"/>
          <a:ext cx="3488109" cy="34881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34C4FE8F-1F58-496C-9F47-2F4BC7D61F3A}">
      <dsp:nvSpPr>
        <dsp:cNvPr id="0" name=""/>
        <dsp:cNvSpPr/>
      </dsp:nvSpPr>
      <dsp:spPr>
        <a:xfrm>
          <a:off x="1280136" y="158690"/>
          <a:ext cx="3488109" cy="34881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CECFC5CE-E16B-4863-9530-5F1A2F72615C}">
      <dsp:nvSpPr>
        <dsp:cNvPr id="0" name=""/>
        <dsp:cNvSpPr/>
      </dsp:nvSpPr>
      <dsp:spPr>
        <a:xfrm>
          <a:off x="1215956" y="48035"/>
          <a:ext cx="3488109" cy="34881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01651" y="240506"/>
            <a:ext cx="3886199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21250" y="240506"/>
            <a:ext cx="167640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E916BE89-9727-4AAE-A1F8-00861EB95A93}" type="datetime4">
              <a:rPr lang="en-GB" sz="1000" smtClean="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February 2021</a:t>
            </a:fld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01651" y="9779741"/>
            <a:ext cx="5410200" cy="22141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64250" y="9779741"/>
            <a:ext cx="567986" cy="22141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989AAED6-8892-497D-93D7-45C16BBF4208}" type="slidenum">
              <a:rPr lang="en-GB"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 dirty="0">
              <a:solidFill>
                <a:srgbClr val="EE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53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9700" y="100012"/>
            <a:ext cx="516255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0850" y="100012"/>
            <a:ext cx="1428750" cy="2815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A30E63-9251-4E4C-9F85-4AE8E98F54FC}" type="datetime4">
              <a:rPr lang="en-GB" smtClean="0"/>
              <a:t>10 February 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697706"/>
            <a:ext cx="6819900" cy="38369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4768" tIns="47384" rIns="94768" bIns="473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18903" y="4861442"/>
            <a:ext cx="6261496" cy="460557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Number Bullet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8903" y="9721416"/>
            <a:ext cx="5721547" cy="27974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16650" y="9721416"/>
            <a:ext cx="463749" cy="2797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EE31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052C4-EA6A-454A-96A6-0B3497FBD8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788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spcAft>
        <a:spcPts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0" indent="0" algn="l" defTabSz="914400" rtl="0" eaLnBrk="1" latinLnBrk="0" hangingPunct="1">
      <a:spcBef>
        <a:spcPts val="600"/>
      </a:spcBef>
      <a:spcAft>
        <a:spcPts val="300"/>
      </a:spcAft>
      <a:defRPr sz="1100" kern="1200">
        <a:solidFill>
          <a:srgbClr val="EE3135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82563" indent="-182563" algn="l" defTabSz="914400" rtl="0" eaLnBrk="1" latinLnBrk="0" hangingPunct="1">
      <a:spcAft>
        <a:spcPts val="300"/>
      </a:spcAft>
      <a:buClr>
        <a:srgbClr val="EE3135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58775" indent="-176213" algn="l" defTabSz="914400" rtl="0" eaLnBrk="1" latinLnBrk="0" hangingPunct="1">
      <a:spcAft>
        <a:spcPts val="300"/>
      </a:spcAft>
      <a:buClr>
        <a:srgbClr val="EE3135"/>
      </a:buClr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563" indent="-182563" algn="l" defTabSz="914400" rtl="0" eaLnBrk="1" latinLnBrk="0" hangingPunct="1">
      <a:spcAft>
        <a:spcPts val="300"/>
      </a:spcAft>
      <a:buClr>
        <a:srgbClr val="EE3135"/>
      </a:buClr>
      <a:buFont typeface="+mj-lt"/>
      <a:buAutoNum type="arabicPeriod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04800" y="3699365"/>
            <a:ext cx="8507413" cy="52856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Helping organizations navigate the business </a:t>
            </a:r>
            <a:br>
              <a:rPr lang="en-US" dirty="0" smtClean="0"/>
            </a:br>
            <a:r>
              <a:rPr lang="en-US" dirty="0" smtClean="0"/>
              <a:t>and legal impact of the </a:t>
            </a:r>
            <a:r>
              <a:rPr lang="en-US" dirty="0" err="1" smtClean="0"/>
              <a:t>COVID</a:t>
            </a:r>
            <a:r>
              <a:rPr lang="en-US" dirty="0" smtClean="0"/>
              <a:t>-19 pandemic 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04799" y="3075806"/>
            <a:ext cx="8507413" cy="503439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 b="1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Headline to go here…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891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3" name="BMWebAddress"/>
          <p:cNvSpPr/>
          <p:nvPr userDrawn="1"/>
        </p:nvSpPr>
        <p:spPr>
          <a:xfrm>
            <a:off x="358734" y="3246244"/>
            <a:ext cx="1524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solidFill>
                  <a:schemeClr val="accent1"/>
                </a:solidFill>
              </a:rPr>
              <a:t>bakermckenzie.com</a:t>
            </a:r>
            <a:endParaRPr lang="en-GB" sz="1100" b="1" dirty="0">
              <a:solidFill>
                <a:schemeClr val="accent1"/>
              </a:solidFill>
            </a:endParaRPr>
          </a:p>
        </p:txBody>
      </p:sp>
      <p:sp>
        <p:nvSpPr>
          <p:cNvPr id="5" name="BMDisclaimer">
            <a:extLst>
              <a:ext uri="{FF2B5EF4-FFF2-40B4-BE49-F238E27FC236}">
                <a16:creationId xmlns:a16="http://schemas.microsoft.com/office/drawing/2014/main" id="{1C45A0D8-EB22-49DF-A09D-00EC420BCF01}"/>
              </a:ext>
            </a:extLst>
          </p:cNvPr>
          <p:cNvSpPr txBox="1"/>
          <p:nvPr userDrawn="1"/>
        </p:nvSpPr>
        <p:spPr>
          <a:xfrm>
            <a:off x="424180" y="1204439"/>
            <a:ext cx="5470749" cy="199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>
                <a:solidFill>
                  <a:srgbClr val="5F5F5F"/>
                </a:solidFill>
              </a:defRPr>
            </a:lvl1pPr>
            <a:lvl2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>
                <a:solidFill>
                  <a:schemeClr val="tx2"/>
                </a:solidFill>
              </a:defRPr>
            </a:lvl2pPr>
            <a:lvl3pPr marL="360000" indent="-360000">
              <a:lnSpc>
                <a:spcPct val="95000"/>
              </a:lnSpc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800" baseline="0">
                <a:solidFill>
                  <a:srgbClr val="5F5F5F"/>
                </a:solidFill>
              </a:defRPr>
            </a:lvl3pPr>
            <a:lvl4pPr marL="720000" indent="-3600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800" baseline="0">
                <a:solidFill>
                  <a:srgbClr val="5F5F5F"/>
                </a:solidFill>
              </a:defRPr>
            </a:lvl4pPr>
            <a:lvl5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800" b="0" baseline="0">
                <a:solidFill>
                  <a:schemeClr val="accent6"/>
                </a:solidFill>
              </a:defRPr>
            </a:lvl5pPr>
            <a:lvl6pPr marL="381000" indent="-3810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rabicPeriod"/>
              <a:defRPr sz="2000">
                <a:solidFill>
                  <a:srgbClr val="5F5F5F"/>
                </a:solidFill>
              </a:defRPr>
            </a:lvl6pPr>
            <a:lvl7pPr marL="719138" indent="-34607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5F5F5F"/>
              </a:buClr>
              <a:buFont typeface="+mj-lt"/>
              <a:buAutoNum type="alphaLcPeriod"/>
              <a:defRPr sz="2000">
                <a:solidFill>
                  <a:srgbClr val="5F5F5F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4D14C64-B1BE-BB4D-B4E1-3452F2C42C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" y="442945"/>
            <a:ext cx="2203992" cy="7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3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2416" y="252413"/>
            <a:ext cx="8639175" cy="46386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baseline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21" y="637706"/>
            <a:ext cx="8165858" cy="38837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991661"/>
            <a:ext cx="8153401" cy="2711059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/>
            </a:lvl3pPr>
            <a:lvl4pPr>
              <a:spcAft>
                <a:spcPts val="600"/>
              </a:spcAft>
              <a:buClr>
                <a:schemeClr val="accent4"/>
              </a:buClr>
              <a:defRPr/>
            </a:lvl4pPr>
            <a:lvl5pPr>
              <a:spcAft>
                <a:spcPts val="600"/>
              </a:spcAft>
              <a:buClr>
                <a:schemeClr val="accent4"/>
              </a:buClr>
              <a:defRPr/>
            </a:lvl5pPr>
            <a:lvl6pPr>
              <a:spcAft>
                <a:spcPts val="600"/>
              </a:spcAft>
              <a:defRPr>
                <a:solidFill>
                  <a:schemeClr val="accent4"/>
                </a:solidFill>
              </a:defRPr>
            </a:lvl6pPr>
            <a:lvl7pPr>
              <a:spcAft>
                <a:spcPts val="600"/>
              </a:spcAft>
              <a:defRPr/>
            </a:lvl7pPr>
            <a:lvl8pPr>
              <a:spcAft>
                <a:spcPts val="600"/>
              </a:spcAft>
              <a:defRPr/>
            </a:lvl8pPr>
            <a:lvl9pPr>
              <a:spcAft>
                <a:spcPts val="6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0332" y="1217994"/>
            <a:ext cx="8164066" cy="386757"/>
          </a:xfrm>
        </p:spPr>
        <p:txBody>
          <a:bodyPr anchor="t" anchorCtr="0">
            <a:normAutofit/>
          </a:bodyPr>
          <a:lstStyle>
            <a:lvl1pPr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94213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2416" y="252413"/>
            <a:ext cx="8639175" cy="46386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350" baseline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21" y="637706"/>
            <a:ext cx="8165858" cy="38837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991661"/>
            <a:ext cx="8153401" cy="2711059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/>
            </a:lvl3pPr>
            <a:lvl4pPr>
              <a:spcAft>
                <a:spcPts val="600"/>
              </a:spcAft>
              <a:buClr>
                <a:schemeClr val="accent4"/>
              </a:buClr>
              <a:defRPr/>
            </a:lvl4pPr>
            <a:lvl5pPr>
              <a:spcAft>
                <a:spcPts val="600"/>
              </a:spcAft>
              <a:buClr>
                <a:schemeClr val="accent4"/>
              </a:buClr>
              <a:defRPr/>
            </a:lvl5pPr>
            <a:lvl6pPr>
              <a:spcAft>
                <a:spcPts val="600"/>
              </a:spcAft>
              <a:defRPr>
                <a:solidFill>
                  <a:schemeClr val="accent4"/>
                </a:solidFill>
              </a:defRPr>
            </a:lvl6pPr>
            <a:lvl7pPr>
              <a:spcAft>
                <a:spcPts val="600"/>
              </a:spcAft>
              <a:defRPr/>
            </a:lvl7pPr>
            <a:lvl8pPr>
              <a:spcAft>
                <a:spcPts val="600"/>
              </a:spcAft>
              <a:defRPr/>
            </a:lvl8pPr>
            <a:lvl9pPr>
              <a:spcAft>
                <a:spcPts val="6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0332" y="1217994"/>
            <a:ext cx="8164066" cy="386757"/>
          </a:xfrm>
        </p:spPr>
        <p:txBody>
          <a:bodyPr anchor="t" anchorCtr="0">
            <a:normAutofit/>
          </a:bodyPr>
          <a:lstStyle>
            <a:lvl1pPr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5352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21" y="637706"/>
            <a:ext cx="8165858" cy="38837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0332" y="1217994"/>
            <a:ext cx="8164066" cy="386757"/>
          </a:xfrm>
        </p:spPr>
        <p:txBody>
          <a:bodyPr anchor="t" anchorCtr="0">
            <a:normAutofit/>
          </a:bodyPr>
          <a:lstStyle>
            <a:lvl1pPr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84411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8496300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1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4103687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708526" y="1495425"/>
            <a:ext cx="4103687" cy="3240087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5900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2628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84213" y="1495425"/>
            <a:ext cx="2628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250063" y="1495426"/>
            <a:ext cx="2628000" cy="3240087"/>
          </a:xfrm>
        </p:spPr>
        <p:txBody>
          <a:bodyPr/>
          <a:lstStyle/>
          <a:p>
            <a:pPr lvl="0"/>
            <a:r>
              <a:rPr lang="en-US"/>
              <a:t>Body Text (Arial 20pt)</a:t>
            </a:r>
          </a:p>
          <a:p>
            <a:pPr lvl="1"/>
            <a:r>
              <a:rPr lang="en-US"/>
              <a:t>Heading 1 (Arial 24pt)</a:t>
            </a:r>
          </a:p>
          <a:p>
            <a:pPr lvl="2"/>
            <a:r>
              <a:rPr lang="en-US"/>
              <a:t>Bullet 1 (Arial 20pt)</a:t>
            </a:r>
          </a:p>
          <a:p>
            <a:pPr lvl="3"/>
            <a:r>
              <a:rPr lang="en-US"/>
              <a:t>Bullet 2 (Arial 20pt)</a:t>
            </a:r>
          </a:p>
          <a:p>
            <a:pPr lvl="4"/>
            <a:r>
              <a:rPr lang="en-US"/>
              <a:t>Bullet 3 (Arial 18pt)</a:t>
            </a:r>
          </a:p>
          <a:p>
            <a:pPr lvl="5"/>
            <a:r>
              <a:rPr lang="en-US"/>
              <a:t>Heading 2 (Arial 20pt)</a:t>
            </a:r>
          </a:p>
          <a:p>
            <a:pPr lvl="6"/>
            <a:r>
              <a:rPr lang="en-US"/>
              <a:t>Number Bullet (Arial 20pt)</a:t>
            </a:r>
          </a:p>
          <a:p>
            <a:pPr lvl="7"/>
            <a:r>
              <a:rPr lang="en-US"/>
              <a:t>Alpha Bullet 1 (Arial 20pt)</a:t>
            </a:r>
          </a:p>
          <a:p>
            <a:pPr lvl="8"/>
            <a:r>
              <a:rPr lang="en-US"/>
              <a:t>Alpha Bullet 2 (18pt)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39286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2917824"/>
            <a:ext cx="1872000" cy="1817687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32113" y="2917824"/>
            <a:ext cx="1872000" cy="1817687"/>
          </a:xfrm>
        </p:spPr>
        <p:txBody>
          <a:bodyPr/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2524013" y="2917825"/>
            <a:ext cx="1872000" cy="1817687"/>
          </a:xfrm>
        </p:spPr>
        <p:txBody>
          <a:bodyPr/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940213" y="2917824"/>
            <a:ext cx="1872000" cy="1817687"/>
          </a:xfrm>
        </p:spPr>
        <p:txBody>
          <a:bodyPr>
            <a:normAutofit/>
          </a:bodyPr>
          <a:lstStyle>
            <a:lvl1pPr algn="ctr"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 sz="2000">
                <a:solidFill>
                  <a:schemeClr val="accent4"/>
                </a:solidFill>
              </a:defRPr>
            </a:lvl2pPr>
            <a:lvl3pPr marL="0" indent="0" algn="ctr">
              <a:buNone/>
              <a:defRPr sz="2000">
                <a:solidFill>
                  <a:schemeClr val="accent4"/>
                </a:solidFill>
              </a:defRPr>
            </a:lvl3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37971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/3 2/3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2736001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</a:t>
            </a:r>
          </a:p>
          <a:p>
            <a:pPr lvl="7"/>
            <a:r>
              <a:rPr lang="en-US" dirty="0"/>
              <a:t>Alpha Bullet 1</a:t>
            </a:r>
          </a:p>
          <a:p>
            <a:pPr lvl="8"/>
            <a:r>
              <a:rPr lang="en-US" dirty="0"/>
              <a:t>Alpha Bullet 2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52800" y="1495425"/>
            <a:ext cx="5459413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90895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/3 1/3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5913" y="1495425"/>
            <a:ext cx="5475287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 (Arial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076213" y="1495425"/>
            <a:ext cx="2736000" cy="3240087"/>
          </a:xfrm>
        </p:spPr>
        <p:txBody>
          <a:bodyPr/>
          <a:lstStyle/>
          <a:p>
            <a:pPr lvl="0"/>
            <a:r>
              <a:rPr lang="en-US" dirty="0"/>
              <a:t>Body Text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Heading 1</a:t>
            </a:r>
          </a:p>
          <a:p>
            <a:pPr lvl="2"/>
            <a:r>
              <a:rPr lang="en-US" dirty="0"/>
              <a:t>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  <a:p>
            <a:pPr lvl="5"/>
            <a:r>
              <a:rPr lang="en-US" dirty="0"/>
              <a:t>Heading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6"/>
            <a:r>
              <a:rPr lang="en-US" dirty="0"/>
              <a:t>Number Bullet</a:t>
            </a:r>
          </a:p>
          <a:p>
            <a:pPr lvl="7"/>
            <a:r>
              <a:rPr lang="en-US" dirty="0"/>
              <a:t>Alpha Bullet 1</a:t>
            </a:r>
          </a:p>
          <a:p>
            <a:pPr lvl="8"/>
            <a:r>
              <a:rPr lang="en-US" dirty="0"/>
              <a:t>Alpha Bullet 2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5199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01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52413" y="252413"/>
            <a:ext cx="8639175" cy="46386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861170"/>
            <a:ext cx="7918730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1867" y="2343149"/>
            <a:ext cx="3817733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8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723850" y="2343149"/>
            <a:ext cx="3817733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23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97900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4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857172" y="2105026"/>
            <a:ext cx="0" cy="876813"/>
          </a:xfrm>
          <a:prstGeom prst="line">
            <a:avLst/>
          </a:prstGeom>
          <a:noFill/>
          <a:ln w="12700" cap="sq" cmpd="sng" algn="ctr">
            <a:solidFill>
              <a:schemeClr val="bg1">
                <a:lumMod val="65000"/>
              </a:schemeClr>
            </a:solidFill>
            <a:prstDash val="solid"/>
            <a:bevel/>
            <a:headEnd type="none"/>
            <a:tailEnd type="none"/>
          </a:ln>
          <a:effectLst/>
        </p:spPr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1957644"/>
            <a:ext cx="3086100" cy="1171575"/>
          </a:xfrm>
        </p:spPr>
        <p:txBody>
          <a:bodyPr anchor="ctr" anchorCtr="0"/>
          <a:lstStyle>
            <a:lvl1pPr>
              <a:defRPr lang="en-US" sz="2400" b="1" kern="1200" spc="-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lang="en-US" sz="2400" b="1" kern="1200" spc="-1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US" sz="6800" b="1" kern="1200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GB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2"/>
            <a:r>
              <a:rPr lang="en-US" dirty="0"/>
              <a:t>% or $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14800" y="1957644"/>
            <a:ext cx="4495800" cy="1171575"/>
          </a:xfrm>
        </p:spPr>
        <p:txBody>
          <a:bodyPr anchor="ctr" anchorCtr="0"/>
          <a:lstStyle>
            <a:lvl1pPr>
              <a:defRPr lang="en-US" sz="2400" b="1" kern="1200" spc="-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lang="en-US" sz="2400" b="1" kern="1200" spc="-1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GB" sz="6800" b="1" kern="1200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04801" y="4849813"/>
            <a:ext cx="5440679" cy="1984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000999" y="4849813"/>
            <a:ext cx="813081" cy="198437"/>
          </a:xfrm>
        </p:spPr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54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(Lap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2311"/>
            <a:ext cx="5715000" cy="325201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62987" y="1657350"/>
            <a:ext cx="3429000" cy="21112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977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(Pho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19" y="765928"/>
            <a:ext cx="2104181" cy="40632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9876" y="276226"/>
            <a:ext cx="5606267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00400" y="1504951"/>
            <a:ext cx="5611813" cy="32305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82650" y="1333500"/>
            <a:ext cx="1644650" cy="294005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877295"/>
            <a:ext cx="56118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25027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962658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98673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34688" y="1512093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53000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2989015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5125030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7256888" y="3238498"/>
            <a:ext cx="900000" cy="9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241683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the Team (Rectang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962658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98673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34688" y="1501665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53000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2989015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5125030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7256888" y="3238498"/>
            <a:ext cx="766800" cy="957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037231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/Bio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655220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3936173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17125" y="1500630"/>
            <a:ext cx="1260000" cy="1260000"/>
          </a:xfrm>
          <a:prstGeom prst="ellipse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2805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/Bio (Rectangl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7"/>
          <p:cNvSpPr>
            <a:spLocks noGrp="1"/>
          </p:cNvSpPr>
          <p:nvPr>
            <p:ph type="pic" sz="quarter" idx="10"/>
          </p:nvPr>
        </p:nvSpPr>
        <p:spPr>
          <a:xfrm>
            <a:off x="1768528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049480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330433" y="1500630"/>
            <a:ext cx="1033200" cy="1288800"/>
          </a:xfrm>
          <a:prstGeom prst="rect">
            <a:avLst/>
          </a:prstGeom>
          <a:ln w="19050">
            <a:solidFill>
              <a:srgbClr val="EE3135"/>
            </a:solidFill>
          </a:ln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77295"/>
            <a:ext cx="8507413" cy="476249"/>
          </a:xfrm>
        </p:spPr>
        <p:txBody>
          <a:bodyPr anchor="t" anchorCtr="0"/>
          <a:lstStyle>
            <a:lvl1pPr>
              <a:defRPr b="1">
                <a:solidFill>
                  <a:srgbClr val="A0A1A2"/>
                </a:solidFill>
              </a:defRPr>
            </a:lvl1pPr>
          </a:lstStyle>
          <a:p>
            <a:pPr lvl="0"/>
            <a:r>
              <a:rPr lang="en-US" dirty="0"/>
              <a:t>Subtitle/secondary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66311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solidFill>
          <a:srgbClr val="01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52413" y="252413"/>
            <a:ext cx="8639175" cy="46386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861170"/>
            <a:ext cx="7918730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1867" y="2343149"/>
            <a:ext cx="3817733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8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723850" y="2343149"/>
            <a:ext cx="3817733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3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010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52413" y="252413"/>
            <a:ext cx="8639175" cy="46386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baseline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861170"/>
            <a:ext cx="7918730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1867" y="2343149"/>
            <a:ext cx="3817733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8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723850" y="2343149"/>
            <a:ext cx="3817733" cy="2392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7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ist">
    <p:bg>
      <p:bgPr>
        <a:solidFill>
          <a:srgbClr val="0000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3127629" y="819150"/>
            <a:ext cx="5684583" cy="3916363"/>
          </a:xfrm>
        </p:spPr>
        <p:txBody>
          <a:bodyPr anchor="ctr" anchorCtr="0"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61170"/>
            <a:ext cx="2803779" cy="739030"/>
          </a:xfrm>
        </p:spPr>
        <p:txBody>
          <a:bodyPr>
            <a:noAutofit/>
          </a:bodyPr>
          <a:lstStyle>
            <a:lvl1pPr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90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28381"/>
            <a:ext cx="609600" cy="502489"/>
          </a:xfrm>
          <a:solidFill>
            <a:schemeClr val="accent1"/>
          </a:solidFill>
        </p:spPr>
        <p:txBody>
          <a:bodyPr anchor="ctr" anchorCtr="1">
            <a:noAutofit/>
          </a:bodyPr>
          <a:lstStyle>
            <a:lvl1pPr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4999" y="2114550"/>
            <a:ext cx="6918325" cy="15240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800" b="1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 to </a:t>
            </a:r>
            <a:br>
              <a:rPr lang="en-US" dirty="0"/>
            </a:br>
            <a:r>
              <a:rPr lang="en-US" dirty="0"/>
              <a:t>go here…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1510"/>
            <a:ext cx="2160240" cy="7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9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1510"/>
            <a:ext cx="2160241" cy="75032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28381"/>
            <a:ext cx="609600" cy="502489"/>
          </a:xfrm>
          <a:solidFill>
            <a:schemeClr val="accent1"/>
          </a:solidFill>
        </p:spPr>
        <p:txBody>
          <a:bodyPr anchor="ctr" anchorCtr="1">
            <a:noAutofit/>
          </a:bodyPr>
          <a:lstStyle>
            <a:lvl1pPr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4999" y="2114550"/>
            <a:ext cx="6918325" cy="15240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800" b="1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 to </a:t>
            </a:r>
            <a:br>
              <a:rPr lang="en-US" dirty="0"/>
            </a:br>
            <a:r>
              <a:rPr lang="en-US" dirty="0"/>
              <a:t>go here…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86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7686"/>
            <a:ext cx="2163092" cy="75131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28381"/>
            <a:ext cx="609600" cy="502489"/>
          </a:xfrm>
          <a:solidFill>
            <a:schemeClr val="accent1"/>
          </a:solidFill>
        </p:spPr>
        <p:txBody>
          <a:bodyPr anchor="ctr" anchorCtr="1">
            <a:noAutofit/>
          </a:bodyPr>
          <a:lstStyle>
            <a:lvl1pPr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4999" y="2114550"/>
            <a:ext cx="6918325" cy="15240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800" b="1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 to </a:t>
            </a:r>
            <a:br>
              <a:rPr lang="en-US" dirty="0"/>
            </a:br>
            <a:r>
              <a:rPr lang="en-US" dirty="0"/>
              <a:t>go here…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063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4" name="Oval Callout 3"/>
          <p:cNvSpPr/>
          <p:nvPr userDrawn="1"/>
        </p:nvSpPr>
        <p:spPr>
          <a:xfrm>
            <a:off x="-684584" y="-956642"/>
            <a:ext cx="6768752" cy="5472266"/>
          </a:xfrm>
          <a:prstGeom prst="wedgeEllipseCallout">
            <a:avLst>
              <a:gd name="adj1" fmla="val -30176"/>
              <a:gd name="adj2" fmla="val 5849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baseline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2787774"/>
            <a:ext cx="4846637" cy="762000"/>
          </a:xfrm>
        </p:spPr>
        <p:txBody>
          <a:bodyPr>
            <a:noAutofit/>
          </a:bodyPr>
          <a:lstStyle>
            <a:lvl1pPr>
              <a:defRPr lang="en-US" sz="4800" b="1" kern="1200" spc="-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Questions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3598"/>
            <a:ext cx="4199459" cy="14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9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4800" y="410400"/>
            <a:ext cx="8509281" cy="45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Title (Arial Bold </a:t>
            </a:r>
            <a:r>
              <a:rPr lang="en-US" dirty="0" err="1"/>
              <a:t>32pt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1" y="1495425"/>
            <a:ext cx="8509280" cy="32400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0999" y="4849813"/>
            <a:ext cx="813081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1" y="4849813"/>
            <a:ext cx="5440679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71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4" r:id="rId2"/>
    <p:sldLayoutId id="2147483930" r:id="rId3"/>
    <p:sldLayoutId id="2147483929" r:id="rId4"/>
    <p:sldLayoutId id="2147483786" r:id="rId5"/>
    <p:sldLayoutId id="2147483780" r:id="rId6"/>
    <p:sldLayoutId id="2147483931" r:id="rId7"/>
    <p:sldLayoutId id="2147483936" r:id="rId8"/>
    <p:sldLayoutId id="2147483790" r:id="rId9"/>
    <p:sldLayoutId id="2147483801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spc="-1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F5F5F"/>
        </a:buClr>
        <a:buFont typeface="+mj-lt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F5F5F"/>
        </a:buClr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alphaLcParenR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romanLcPeriod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38" userDrawn="1">
          <p15:clr>
            <a:srgbClr val="F26B43"/>
          </p15:clr>
        </p15:guide>
        <p15:guide id="2" pos="5558" userDrawn="1">
          <p15:clr>
            <a:srgbClr val="F26B43"/>
          </p15:clr>
        </p15:guide>
        <p15:guide id="3" orient="horz" pos="942" userDrawn="1">
          <p15:clr>
            <a:srgbClr val="F26B43"/>
          </p15:clr>
        </p15:guide>
        <p15:guide id="4" orient="horz" pos="2983" userDrawn="1">
          <p15:clr>
            <a:srgbClr val="F26B43"/>
          </p15:clr>
        </p15:guide>
        <p15:guide id="5" pos="192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708" userDrawn="1">
          <p15:clr>
            <a:srgbClr val="F26B43"/>
          </p15:clr>
        </p15:guide>
        <p15:guide id="8" orient="horz" pos="3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4800" y="410400"/>
            <a:ext cx="8509281" cy="45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Title (Arial Bold </a:t>
            </a:r>
            <a:r>
              <a:rPr lang="en-US" dirty="0" err="1"/>
              <a:t>32pt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1" y="1495425"/>
            <a:ext cx="8509280" cy="32400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Body Text (Arial 20pt)</a:t>
            </a:r>
          </a:p>
          <a:p>
            <a:pPr lvl="1"/>
            <a:r>
              <a:rPr lang="en-US" dirty="0"/>
              <a:t>Heading 1 (Arial 24pt)</a:t>
            </a:r>
          </a:p>
          <a:p>
            <a:pPr lvl="2"/>
            <a:r>
              <a:rPr lang="en-US" dirty="0"/>
              <a:t>Bullet 1 (Arial 20pt)</a:t>
            </a:r>
          </a:p>
          <a:p>
            <a:pPr lvl="3"/>
            <a:r>
              <a:rPr lang="en-US" dirty="0"/>
              <a:t>Bullet 2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Bullet 3 (Arial </a:t>
            </a:r>
            <a:r>
              <a:rPr lang="en-US" dirty="0" err="1"/>
              <a:t>18pt</a:t>
            </a:r>
            <a:r>
              <a:rPr lang="en-US" dirty="0"/>
              <a:t>)</a:t>
            </a:r>
          </a:p>
          <a:p>
            <a:pPr lvl="5"/>
            <a:r>
              <a:rPr lang="en-US" dirty="0"/>
              <a:t>Heading 2 (Arial 20pt)</a:t>
            </a:r>
          </a:p>
          <a:p>
            <a:pPr lvl="6"/>
            <a:r>
              <a:rPr lang="en-US" dirty="0"/>
              <a:t>Number Bullet (Arial 20pt)</a:t>
            </a:r>
          </a:p>
          <a:p>
            <a:pPr lvl="7"/>
            <a:r>
              <a:rPr lang="en-US" dirty="0"/>
              <a:t>Alpha Bullet 1 (Arial </a:t>
            </a:r>
            <a:r>
              <a:rPr lang="en-US" dirty="0" err="1"/>
              <a:t>20pt</a:t>
            </a:r>
            <a:r>
              <a:rPr lang="en-US" dirty="0"/>
              <a:t>)</a:t>
            </a:r>
          </a:p>
          <a:p>
            <a:pPr lvl="8"/>
            <a:r>
              <a:rPr lang="en-US" dirty="0"/>
              <a:t>Alpha Bullet 2 (</a:t>
            </a:r>
            <a:r>
              <a:rPr lang="en-US" dirty="0" err="1"/>
              <a:t>18pt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00999" y="4849813"/>
            <a:ext cx="813081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237FA6-B01B-4AC4-B2C4-042E0C4FC1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1" y="4849813"/>
            <a:ext cx="5440679" cy="1984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5" r:id="rId2"/>
    <p:sldLayoutId id="2147483934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6" r:id="rId15"/>
    <p:sldLayoutId id="2147483924" r:id="rId16"/>
    <p:sldLayoutId id="2147483927" r:id="rId17"/>
    <p:sldLayoutId id="2147483925" r:id="rId1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spc="-1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F5F5F"/>
        </a:buClr>
        <a:buFont typeface="+mj-lt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F5F5F"/>
        </a:buClr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alphaLcParenR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romanLcPeriod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38">
          <p15:clr>
            <a:srgbClr val="F26B43"/>
          </p15:clr>
        </p15:guide>
        <p15:guide id="2" pos="5558">
          <p15:clr>
            <a:srgbClr val="F26B43"/>
          </p15:clr>
        </p15:guide>
        <p15:guide id="4" orient="horz" pos="2983">
          <p15:clr>
            <a:srgbClr val="F26B43"/>
          </p15:clr>
        </p15:guide>
        <p15:guide id="5" pos="192">
          <p15:clr>
            <a:srgbClr val="F26B43"/>
          </p15:clr>
        </p15:guide>
        <p15:guide id="6" pos="2880">
          <p15:clr>
            <a:srgbClr val="F26B43"/>
          </p15:clr>
        </p15:guide>
        <p15:guide id="7" orient="horz" pos="701" userDrawn="1">
          <p15:clr>
            <a:srgbClr val="F26B43"/>
          </p15:clr>
        </p15:guide>
        <p15:guide id="8" orient="horz" pos="372">
          <p15:clr>
            <a:srgbClr val="F26B43"/>
          </p15:clr>
        </p15:guide>
        <p15:guide id="9" orient="horz" pos="9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9441" y="380687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Що таке цифрова трансформація?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4294967295"/>
          </p:nvPr>
        </p:nvSpPr>
        <p:spPr>
          <a:xfrm>
            <a:off x="564959" y="1037719"/>
            <a:ext cx="3791017" cy="39823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959" y="1037719"/>
            <a:ext cx="3791017" cy="399942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Table 8"/>
          <p:cNvGraphicFramePr/>
          <p:nvPr>
            <p:extLst>
              <p:ext uri="{D42A27DB-BD31-4B8C-83A1-F6EECF244321}">
                <p14:modId xmlns:p14="http://schemas.microsoft.com/office/powerpoint/2010/main" val="3075611918"/>
              </p:ext>
            </p:extLst>
          </p:nvPr>
        </p:nvGraphicFramePr>
        <p:xfrm>
          <a:off x="2123729" y="4397692"/>
          <a:ext cx="864096" cy="396240"/>
        </p:xfrm>
        <a:graphic>
          <a:graphicData uri="http://schemas.openxmlformats.org/drawingml/2006/table">
            <a:tbl>
              <a:tblPr bandRow="1"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184">
                <a:tc>
                  <a:txBody>
                    <a:bodyPr/>
                    <a:lstStyle/>
                    <a:p>
                      <a:pPr algn="l" defTabSz="914377">
                        <a:defRPr sz="1200" b="1"/>
                      </a:pPr>
                      <a:r>
                        <a:rPr lang="uk-UA" sz="1000" noProof="0" dirty="0" smtClean="0"/>
                        <a:t>Ви серйозно?</a:t>
                      </a:r>
                      <a:endParaRPr lang="uk-UA" sz="1000" noProof="0" dirty="0"/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5"/>
          <p:cNvSpPr txBox="1">
            <a:spLocks noGrp="1"/>
          </p:cNvSpPr>
          <p:nvPr>
            <p:ph type="body" sz="half" idx="4294967295"/>
          </p:nvPr>
        </p:nvSpPr>
        <p:spPr>
          <a:xfrm>
            <a:off x="4546594" y="1037719"/>
            <a:ext cx="3204659" cy="4516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0" lvl="2" indent="0">
              <a:spcAft>
                <a:spcPts val="0"/>
              </a:spcAft>
              <a:buSzTx/>
              <a:buNone/>
            </a:pPr>
            <a:r>
              <a:rPr lang="uk-UA" dirty="0" smtClean="0"/>
              <a:t>Це…“сучасна боротьба за виживання в умовах </a:t>
            </a:r>
            <a:r>
              <a:rPr lang="uk-UA" dirty="0" err="1" smtClean="0"/>
              <a:t>екзистенційної</a:t>
            </a:r>
            <a:r>
              <a:rPr lang="uk-UA" dirty="0" smtClean="0"/>
              <a:t> загрози цифрового вибуху, викликаного Четвертою Індустріальною Революцією”.</a:t>
            </a:r>
            <a:endParaRPr lang="en-US" dirty="0" smtClean="0"/>
          </a:p>
          <a:p>
            <a:pPr marL="0" lvl="2" indent="0">
              <a:spcAft>
                <a:spcPts val="0"/>
              </a:spcAft>
              <a:buSzTx/>
              <a:buNone/>
            </a:pPr>
            <a:r>
              <a:rPr dirty="0"/>
              <a:t/>
            </a:r>
            <a:br>
              <a:rPr dirty="0"/>
            </a:br>
            <a:r>
              <a:rPr sz="1200" dirty="0" smtClean="0"/>
              <a:t>©</a:t>
            </a:r>
            <a:r>
              <a:rPr sz="1200" dirty="0"/>
              <a:t>Tony Saldanha. </a:t>
            </a:r>
            <a:endParaRPr lang="en-US" sz="1200" dirty="0" smtClean="0"/>
          </a:p>
          <a:p>
            <a:pPr marL="0" lvl="2" indent="0">
              <a:spcAft>
                <a:spcPts val="0"/>
              </a:spcAft>
              <a:buSzTx/>
              <a:buNone/>
            </a:pPr>
            <a:r>
              <a:rPr sz="1200" dirty="0" smtClean="0"/>
              <a:t>“</a:t>
            </a:r>
            <a:r>
              <a:rPr sz="1200" dirty="0"/>
              <a:t>Why digital </a:t>
            </a:r>
            <a:endParaRPr lang="en-US" sz="1200" dirty="0" smtClean="0"/>
          </a:p>
          <a:p>
            <a:pPr marL="0" lvl="2" indent="0">
              <a:spcAft>
                <a:spcPts val="0"/>
              </a:spcAft>
              <a:buSzTx/>
              <a:buNone/>
            </a:pPr>
            <a:r>
              <a:rPr sz="1200" dirty="0" smtClean="0"/>
              <a:t>transformations </a:t>
            </a:r>
            <a:r>
              <a:rPr sz="1200" dirty="0"/>
              <a:t>fail?”</a:t>
            </a:r>
          </a:p>
          <a:p>
            <a:pPr marL="0" lvl="2" indent="0">
              <a:spcAft>
                <a:spcPts val="0"/>
              </a:spcAft>
              <a:buClr>
                <a:schemeClr val="accent1"/>
              </a:buClr>
              <a:buNone/>
              <a:defRPr sz="1400"/>
            </a:pPr>
            <a:endParaRPr lang="en-US" dirty="0" smtClean="0"/>
          </a:p>
          <a:p>
            <a:pPr marL="0" lvl="2" indent="0">
              <a:spcAft>
                <a:spcPts val="0"/>
              </a:spcAft>
              <a:buClr>
                <a:schemeClr val="accent1"/>
              </a:buClr>
              <a:buNone/>
              <a:defRPr sz="1400"/>
            </a:pPr>
            <a:r>
              <a:rPr sz="1200" dirty="0" smtClean="0"/>
              <a:t>The </a:t>
            </a:r>
            <a:r>
              <a:rPr sz="1200" dirty="0"/>
              <a:t>Guardian. </a:t>
            </a:r>
            <a:endParaRPr lang="en-US" sz="1200" dirty="0" smtClean="0"/>
          </a:p>
          <a:p>
            <a:pPr marL="0" lvl="2" indent="0">
              <a:spcAft>
                <a:spcPts val="0"/>
              </a:spcAft>
              <a:buClr>
                <a:schemeClr val="accent1"/>
              </a:buClr>
              <a:buNone/>
              <a:defRPr sz="1400"/>
            </a:pPr>
            <a:r>
              <a:rPr sz="1200" dirty="0" smtClean="0"/>
              <a:t>Photograph</a:t>
            </a:r>
            <a:r>
              <a:rPr sz="1200" dirty="0"/>
              <a:t>: </a:t>
            </a:r>
            <a:endParaRPr lang="en-US" sz="1200" dirty="0" smtClean="0"/>
          </a:p>
          <a:p>
            <a:pPr marL="0" lvl="2" indent="0">
              <a:spcAft>
                <a:spcPts val="0"/>
              </a:spcAft>
              <a:buClr>
                <a:schemeClr val="accent1"/>
              </a:buClr>
              <a:buNone/>
              <a:defRPr sz="1400"/>
            </a:pPr>
            <a:r>
              <a:rPr sz="1200" dirty="0" smtClean="0"/>
              <a:t>Cecilia </a:t>
            </a:r>
            <a:r>
              <a:rPr sz="1200" dirty="0"/>
              <a:t>Wessels/AP</a:t>
            </a:r>
          </a:p>
        </p:txBody>
      </p:sp>
    </p:spTree>
    <p:extLst>
      <p:ext uri="{BB962C8B-B14F-4D97-AF65-F5344CB8AC3E}">
        <p14:creationId xmlns:p14="http://schemas.microsoft.com/office/powerpoint/2010/main" val="39569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9441" y="380687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Методологія цифрової трансформації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14915" y="10714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9441" y="41151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Особливості співпраці між банком  та технологічною компанією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3568" y="1396999"/>
          <a:ext cx="6048383" cy="369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9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355c3ce-e296-4a82-a8e4-440876436ce4"/>
</p:tagLst>
</file>

<file path=ppt/theme/theme1.xml><?xml version="1.0" encoding="utf-8"?>
<a:theme xmlns:a="http://schemas.openxmlformats.org/drawingml/2006/main" name="Theme (Blue)">
  <a:themeElements>
    <a:clrScheme name="B&amp;M">
      <a:dk1>
        <a:srgbClr val="000000"/>
      </a:dk1>
      <a:lt1>
        <a:srgbClr val="FFFFFF"/>
      </a:lt1>
      <a:dk2>
        <a:srgbClr val="5F5F5F"/>
      </a:dk2>
      <a:lt2>
        <a:srgbClr val="C2C3C4"/>
      </a:lt2>
      <a:accent1>
        <a:srgbClr val="EE3135"/>
      </a:accent1>
      <a:accent2>
        <a:srgbClr val="AE132A"/>
      </a:accent2>
      <a:accent3>
        <a:srgbClr val="7A0223"/>
      </a:accent3>
      <a:accent4>
        <a:srgbClr val="002856"/>
      </a:accent4>
      <a:accent5>
        <a:srgbClr val="F58220"/>
      </a:accent5>
      <a:accent6>
        <a:srgbClr val="007B66"/>
      </a:accent6>
      <a:hlink>
        <a:srgbClr val="0000FF"/>
      </a:hlink>
      <a:folHlink>
        <a:srgbClr val="800080"/>
      </a:folHlink>
    </a:clrScheme>
    <a:fontScheme name="B&amp;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3135"/>
        </a:solidFill>
        <a:ln w="12700">
          <a:solidFill>
            <a:srgbClr val="EE3135"/>
          </a:solidFill>
        </a:ln>
      </a:spPr>
      <a:bodyPr lIns="72000" tIns="72000" rIns="72000" bIns="72000" rtlCol="0" anchor="ctr"/>
      <a:lstStyle>
        <a:defPPr algn="ctr">
          <a:defRPr baseline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M Presentation (Widescreen 16_9).potx" id="{F3535694-D8F7-400B-8118-1762408FD687}" vid="{707C4CA2-1DC3-4EAA-B8FC-159350325300}"/>
    </a:ext>
  </a:extLst>
</a:theme>
</file>

<file path=ppt/theme/theme2.xml><?xml version="1.0" encoding="utf-8"?>
<a:theme xmlns:a="http://schemas.openxmlformats.org/drawingml/2006/main" name="Content">
  <a:themeElements>
    <a:clrScheme name="B&amp;M">
      <a:dk1>
        <a:srgbClr val="000000"/>
      </a:dk1>
      <a:lt1>
        <a:srgbClr val="FFFFFF"/>
      </a:lt1>
      <a:dk2>
        <a:srgbClr val="5F5F5F"/>
      </a:dk2>
      <a:lt2>
        <a:srgbClr val="C2C3C4"/>
      </a:lt2>
      <a:accent1>
        <a:srgbClr val="EE3135"/>
      </a:accent1>
      <a:accent2>
        <a:srgbClr val="AE132A"/>
      </a:accent2>
      <a:accent3>
        <a:srgbClr val="7A0223"/>
      </a:accent3>
      <a:accent4>
        <a:srgbClr val="002856"/>
      </a:accent4>
      <a:accent5>
        <a:srgbClr val="F58220"/>
      </a:accent5>
      <a:accent6>
        <a:srgbClr val="007B66"/>
      </a:accent6>
      <a:hlink>
        <a:srgbClr val="0000FF"/>
      </a:hlink>
      <a:folHlink>
        <a:srgbClr val="800080"/>
      </a:folHlink>
    </a:clrScheme>
    <a:fontScheme name="B&amp;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3135"/>
        </a:solidFill>
        <a:ln w="12700">
          <a:solidFill>
            <a:srgbClr val="EE3135"/>
          </a:solidFill>
        </a:ln>
      </a:spPr>
      <a:bodyPr lIns="72000" tIns="72000" rIns="72000" bIns="72000" rtlCol="0" anchor="ctr"/>
      <a:lstStyle>
        <a:defPPr algn="ctr">
          <a:defRPr baseline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BM Presentation (Widescreen 16_9).potx" id="{F3535694-D8F7-400B-8118-1762408FD687}" vid="{A9695471-57F3-440C-8251-BCD3AACD31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BM Presentation (Widescreen 16_9)</Template>
  <TotalTime>0</TotalTime>
  <Words>50</Words>
  <Application>Microsoft Office PowerPoint</Application>
  <PresentationFormat>Экран (16:9)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Wingdings</vt:lpstr>
      <vt:lpstr>Theme (Blue)</vt:lpstr>
      <vt:lpstr>Content</vt:lpstr>
      <vt:lpstr>Презентация PowerPoint</vt:lpstr>
      <vt:lpstr>Презентация PowerPoint</vt:lpstr>
      <vt:lpstr>Презентация PowerPoint</vt:lpstr>
    </vt:vector>
  </TitlesOfParts>
  <Company>Baker &amp; McKenzie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to go here…</dc:title>
  <dc:creator>Smyth, Ashleigh</dc:creator>
  <cp:lastModifiedBy>Roman</cp:lastModifiedBy>
  <cp:revision>220</cp:revision>
  <dcterms:created xsi:type="dcterms:W3CDTF">2019-09-26T10:31:22Z</dcterms:created>
  <dcterms:modified xsi:type="dcterms:W3CDTF">2021-02-10T06:33:29Z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lobalTemplate">
    <vt:bool>true</vt:bool>
  </property>
  <property fmtid="{D5CDD505-2E9C-101B-9397-08002B2CF9AE}" pid="3" name="OfficeIni">
    <vt:lpwstr>Kyiv - ENGLISH.ini</vt:lpwstr>
  </property>
  <property fmtid="{D5CDD505-2E9C-101B-9397-08002B2CF9AE}" pid="4" name="BMPresentation">
    <vt:bool>true</vt:bool>
  </property>
  <property fmtid="{D5CDD505-2E9C-101B-9397-08002B2CF9AE}" pid="5" name="eDOCS AutoSave">
    <vt:lpwstr/>
  </property>
</Properties>
</file>