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48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3F2-C7AE-40F9-BE75-8404A9C35581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5D67-7679-42C6-A131-CD7D20E144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58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3F2-C7AE-40F9-BE75-8404A9C35581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5D67-7679-42C6-A131-CD7D20E144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460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3F2-C7AE-40F9-BE75-8404A9C35581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5D67-7679-42C6-A131-CD7D20E144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169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3F2-C7AE-40F9-BE75-8404A9C35581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5D67-7679-42C6-A131-CD7D20E144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657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3F2-C7AE-40F9-BE75-8404A9C35581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5D67-7679-42C6-A131-CD7D20E144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49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3F2-C7AE-40F9-BE75-8404A9C35581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5D67-7679-42C6-A131-CD7D20E144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828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3F2-C7AE-40F9-BE75-8404A9C35581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5D67-7679-42C6-A131-CD7D20E144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08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3F2-C7AE-40F9-BE75-8404A9C35581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5D67-7679-42C6-A131-CD7D20E144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08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3F2-C7AE-40F9-BE75-8404A9C35581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5D67-7679-42C6-A131-CD7D20E144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320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3F2-C7AE-40F9-BE75-8404A9C35581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5D67-7679-42C6-A131-CD7D20E144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514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13F2-C7AE-40F9-BE75-8404A9C35581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05D67-7679-42C6-A131-CD7D20E144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26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513F2-C7AE-40F9-BE75-8404A9C35581}" type="datetimeFigureOut">
              <a:rPr lang="uk-UA" smtClean="0"/>
              <a:t>21.12.2020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05D67-7679-42C6-A131-CD7D20E144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92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Футаж Люди в офисе Размытие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12211050" cy="685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5070" y="1958350"/>
            <a:ext cx="7704667" cy="2387600"/>
          </a:xfrm>
        </p:spPr>
        <p:txBody>
          <a:bodyPr>
            <a:noAutofit/>
          </a:bodyPr>
          <a:lstStyle/>
          <a:p>
            <a:pPr algn="l"/>
            <a:r>
              <a:rPr lang="ru-RU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функция бизнеса как добрая воля, миссия и стратегия</a:t>
            </a:r>
            <a:endParaRPr lang="uk-UA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96013" y="5362758"/>
            <a:ext cx="2204815" cy="237744"/>
          </a:xfrm>
        </p:spPr>
        <p:txBody>
          <a:bodyPr>
            <a:noAutofit/>
          </a:bodyPr>
          <a:lstStyle/>
          <a:p>
            <a:pPr algn="l"/>
            <a:r>
              <a:rPr lang="ru-RU" sz="14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ШЕВЦОВ ОЛЕГ</a:t>
            </a:r>
            <a:endParaRPr lang="uk-UA" sz="1400" spc="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90016" y="5087755"/>
            <a:ext cx="7093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96014" y="5687496"/>
            <a:ext cx="270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3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Управляющий советник, адвокат</a:t>
            </a:r>
            <a:endParaRPr lang="uk-UA" sz="1200" spc="3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200" spc="3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Alexandrov&amp;partners</a:t>
            </a:r>
            <a:endParaRPr lang="uk-UA" sz="1200" spc="3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818" y="886265"/>
            <a:ext cx="1669818" cy="2638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1342" y="4521146"/>
            <a:ext cx="71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3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раскрытие внутреннего потенциала сотрудников</a:t>
            </a:r>
            <a:endParaRPr lang="uk-UA" spc="3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079818" y="5831058"/>
            <a:ext cx="0" cy="6078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1.66667E-6 0.22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3369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7418" y="1853419"/>
            <a:ext cx="7704667" cy="916950"/>
          </a:xfrm>
        </p:spPr>
        <p:txBody>
          <a:bodyPr>
            <a:noAutofit/>
          </a:bodyPr>
          <a:lstStyle/>
          <a:p>
            <a:pPr algn="l"/>
            <a:r>
              <a:rPr lang="ru-RU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Благотворительность</a:t>
            </a:r>
            <a:endParaRPr lang="uk-UA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18" y="886265"/>
            <a:ext cx="1669818" cy="263843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1079818" y="5831058"/>
            <a:ext cx="0" cy="6078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0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1.66667E-6 0.2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7418" y="1853418"/>
            <a:ext cx="7704667" cy="2108981"/>
          </a:xfrm>
        </p:spPr>
        <p:txBody>
          <a:bodyPr>
            <a:noAutofit/>
          </a:bodyPr>
          <a:lstStyle/>
          <a:p>
            <a:pPr algn="l"/>
            <a:r>
              <a:rPr lang="ru-RU" sz="500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ответственность в </a:t>
            </a:r>
            <a:r>
              <a:rPr lang="en-US" sz="5000" smtClean="0">
                <a:latin typeface="Arial" panose="020B0604020202020204" pitchFamily="34" charset="0"/>
                <a:cs typeface="Arial" panose="020B0604020202020204" pitchFamily="34" charset="0"/>
              </a:rPr>
              <a:t>Alexandrov&amp;partners</a:t>
            </a:r>
            <a:endParaRPr lang="uk-UA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18" y="886265"/>
            <a:ext cx="1669818" cy="263843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6101685" y="4315517"/>
            <a:ext cx="5686" cy="3258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7" y="4939486"/>
            <a:ext cx="954861" cy="95486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12" y="5002163"/>
            <a:ext cx="1070543" cy="10705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617" y="5002163"/>
            <a:ext cx="924087" cy="924087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>
            <a:off x="10422731" y="4315516"/>
            <a:ext cx="5686" cy="3258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798226" y="4315515"/>
            <a:ext cx="5686" cy="3258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079818" y="5831058"/>
            <a:ext cx="0" cy="6078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1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1.66667E-6 0.223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818" y="2512050"/>
            <a:ext cx="7704667" cy="916950"/>
          </a:xfrm>
        </p:spPr>
        <p:txBody>
          <a:bodyPr>
            <a:noAutofit/>
          </a:bodyPr>
          <a:lstStyle/>
          <a:p>
            <a:pPr algn="l"/>
            <a:r>
              <a:rPr lang="ru-RU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Раскрытие внутреннего потенциала сотрудников</a:t>
            </a:r>
            <a:endParaRPr lang="uk-UA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18" y="886265"/>
            <a:ext cx="1669818" cy="26384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1079818" y="5831058"/>
            <a:ext cx="0" cy="6078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3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1.66667E-6 0.2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 b="8187"/>
          <a:stretch/>
        </p:blipFill>
        <p:spPr>
          <a:xfrm>
            <a:off x="0" y="-121920"/>
            <a:ext cx="12192000" cy="6979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6468" y="2512050"/>
            <a:ext cx="7704667" cy="916950"/>
          </a:xfrm>
        </p:spPr>
        <p:txBody>
          <a:bodyPr>
            <a:noAutofit/>
          </a:bodyPr>
          <a:lstStyle/>
          <a:p>
            <a:pPr algn="l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Центр Осознанного Бизнеса</a:t>
            </a:r>
            <a:endParaRPr lang="uk-U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18" y="886265"/>
            <a:ext cx="1669818" cy="263843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079818" y="5831058"/>
            <a:ext cx="0" cy="6078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3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1.66667E-6 0.2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918" y="2512050"/>
            <a:ext cx="7704667" cy="916950"/>
          </a:xfrm>
        </p:spPr>
        <p:txBody>
          <a:bodyPr>
            <a:noAutofit/>
          </a:bodyPr>
          <a:lstStyle/>
          <a:p>
            <a:pPr algn="l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ru-RU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каналы</a:t>
            </a:r>
            <a:endParaRPr lang="uk-UA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18" y="886265"/>
            <a:ext cx="1669818" cy="2638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6" b="33635"/>
          <a:stretch/>
        </p:blipFill>
        <p:spPr>
          <a:xfrm>
            <a:off x="1207983" y="3754622"/>
            <a:ext cx="10002012" cy="2072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1" b="32082"/>
          <a:stretch/>
        </p:blipFill>
        <p:spPr>
          <a:xfrm>
            <a:off x="1207983" y="3754622"/>
            <a:ext cx="10002012" cy="207645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079818" y="5831058"/>
            <a:ext cx="0" cy="6078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1.66667E-6 0.2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Футаж Люди в офисе Размытие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211050" cy="6858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7418" y="2970525"/>
            <a:ext cx="6263881" cy="916950"/>
          </a:xfrm>
        </p:spPr>
        <p:txBody>
          <a:bodyPr>
            <a:noAutofit/>
          </a:bodyPr>
          <a:lstStyle/>
          <a:p>
            <a:pPr algn="l"/>
            <a:r>
              <a:rPr lang="uk-UA" sz="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</a:t>
            </a:r>
            <a:r>
              <a:rPr lang="uk-UA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uk-UA" sz="5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r>
              <a:rPr lang="uk-UA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uk-UA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818" y="886265"/>
            <a:ext cx="1669818" cy="2638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99" y="0"/>
            <a:ext cx="4848301" cy="6858000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5518" y="5470148"/>
            <a:ext cx="2204815" cy="237744"/>
          </a:xfrm>
        </p:spPr>
        <p:txBody>
          <a:bodyPr>
            <a:noAutofit/>
          </a:bodyPr>
          <a:lstStyle/>
          <a:p>
            <a:pPr algn="l"/>
            <a:r>
              <a:rPr lang="ru-RU" sz="14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ШЕВЦОВ ОЛЕГ</a:t>
            </a:r>
            <a:endParaRPr lang="uk-UA" sz="1400" spc="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9818" y="5195145"/>
            <a:ext cx="7093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5518" y="5794886"/>
            <a:ext cx="270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3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Управляющий советник, адвокат</a:t>
            </a:r>
            <a:endParaRPr lang="uk-UA" sz="1200" spc="3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200" spc="3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Alexandrov&amp;partners</a:t>
            </a:r>
            <a:endParaRPr lang="uk-UA" sz="1200" spc="3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14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Arial Narrow</vt:lpstr>
      <vt:lpstr>Calibri Light</vt:lpstr>
      <vt:lpstr>Тема Office</vt:lpstr>
      <vt:lpstr>Социальная функция бизнеса как добрая воля, миссия и стратегия</vt:lpstr>
      <vt:lpstr>Благотворительность</vt:lpstr>
      <vt:lpstr>Социальная ответственность в Alexandrov&amp;partners</vt:lpstr>
      <vt:lpstr>Раскрытие внутреннего потенциала сотрудников</vt:lpstr>
      <vt:lpstr>Центр Осознанного Бизнеса</vt:lpstr>
      <vt:lpstr>YouTube каналы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функция бизнеса как добрая воля, миссия и стратегия</dc:title>
  <dc:creator/>
  <cp:lastModifiedBy/>
  <cp:revision>16</cp:revision>
  <dcterms:created xsi:type="dcterms:W3CDTF">2020-12-16T11:38:37Z</dcterms:created>
  <dcterms:modified xsi:type="dcterms:W3CDTF">2020-12-21T13:35:04Z</dcterms:modified>
</cp:coreProperties>
</file>