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9"/>
  </p:notesMasterIdLst>
  <p:sldIdLst>
    <p:sldId id="256" r:id="rId2"/>
    <p:sldId id="292" r:id="rId3"/>
    <p:sldId id="319" r:id="rId4"/>
    <p:sldId id="291" r:id="rId5"/>
    <p:sldId id="304" r:id="rId6"/>
    <p:sldId id="303" r:id="rId7"/>
    <p:sldId id="320" r:id="rId8"/>
    <p:sldId id="312" r:id="rId9"/>
    <p:sldId id="313" r:id="rId10"/>
    <p:sldId id="314" r:id="rId11"/>
    <p:sldId id="315" r:id="rId12"/>
    <p:sldId id="316" r:id="rId13"/>
    <p:sldId id="317" r:id="rId14"/>
    <p:sldId id="286" r:id="rId15"/>
    <p:sldId id="301" r:id="rId16"/>
    <p:sldId id="311" r:id="rId17"/>
    <p:sldId id="3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3A3A0C-CFCC-423F-815E-444C2436776D}">
          <p14:sldIdLst>
            <p14:sldId id="256"/>
            <p14:sldId id="292"/>
            <p14:sldId id="319"/>
            <p14:sldId id="291"/>
            <p14:sldId id="304"/>
            <p14:sldId id="303"/>
            <p14:sldId id="320"/>
            <p14:sldId id="312"/>
            <p14:sldId id="313"/>
            <p14:sldId id="314"/>
            <p14:sldId id="315"/>
            <p14:sldId id="316"/>
            <p14:sldId id="317"/>
            <p14:sldId id="286"/>
            <p14:sldId id="301"/>
            <p14:sldId id="311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" initials="u0" lastIdx="0" clrIdx="0">
    <p:extLst>
      <p:ext uri="{19B8F6BF-5375-455C-9EA6-DF929625EA0E}">
        <p15:presenceInfo xmlns:p15="http://schemas.microsoft.com/office/powerpoint/2012/main" userId="Игорь" providerId="None"/>
      </p:ext>
    </p:extLst>
  </p:cmAuthor>
  <p:cmAuthor id="2" name="Татьяна Харебава" initials="ТХ" lastIdx="3" clrIdx="1">
    <p:extLst>
      <p:ext uri="{19B8F6BF-5375-455C-9EA6-DF929625EA0E}">
        <p15:presenceInfo xmlns:p15="http://schemas.microsoft.com/office/powerpoint/2012/main" userId="ef305008244a72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BBB"/>
    <a:srgbClr val="555555"/>
    <a:srgbClr val="001B24"/>
    <a:srgbClr val="014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CE1ED-D1C9-4ED2-9542-AB60913B902C}" type="doc">
      <dgm:prSet loTypeId="urn:microsoft.com/office/officeart/2018/5/layout/IconLeafLabel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ED1C8C21-0EA1-4268-B915-B6C8D06D2327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b="1" u="none" cap="none" dirty="0">
              <a:solidFill>
                <a:srgbClr val="FF0000"/>
              </a:solidFill>
            </a:rPr>
            <a:t>Залучення електронних систем, зокрема відеоігор</a:t>
          </a:r>
        </a:p>
      </dgm:t>
    </dgm:pt>
    <dgm:pt modelId="{BA390B7E-3B6E-4216-AF42-A8A515754A0A}" type="parTrans" cxnId="{BBAB2663-86CB-4498-946A-2CB864DDBD25}">
      <dgm:prSet/>
      <dgm:spPr/>
      <dgm:t>
        <a:bodyPr/>
        <a:lstStyle/>
        <a:p>
          <a:endParaRPr lang="uk-UA"/>
        </a:p>
      </dgm:t>
    </dgm:pt>
    <dgm:pt modelId="{838CAD89-B448-41A5-9682-DC60598E939E}" type="sibTrans" cxnId="{BBAB2663-86CB-4498-946A-2CB864DDBD25}">
      <dgm:prSet/>
      <dgm:spPr/>
      <dgm:t>
        <a:bodyPr/>
        <a:lstStyle/>
        <a:p>
          <a:endParaRPr lang="uk-UA"/>
        </a:p>
      </dgm:t>
    </dgm:pt>
    <dgm:pt modelId="{C6DBF9D9-9A49-4FBC-B68A-5443A383B359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b="1" u="none" cap="none" dirty="0">
              <a:solidFill>
                <a:srgbClr val="FF0000"/>
              </a:solidFill>
            </a:rPr>
            <a:t>Трансляція змагань в Інтернеті</a:t>
          </a:r>
          <a:endParaRPr lang="en-US" b="1" u="none" cap="none" dirty="0">
            <a:solidFill>
              <a:srgbClr val="FF0000"/>
            </a:solidFill>
          </a:endParaRPr>
        </a:p>
      </dgm:t>
    </dgm:pt>
    <dgm:pt modelId="{B6A3C3AA-2DEA-488D-B886-7F0DE28BC77B}" type="parTrans" cxnId="{0A84D54C-3B3C-4845-942F-5B9D595F3FF3}">
      <dgm:prSet/>
      <dgm:spPr/>
      <dgm:t>
        <a:bodyPr/>
        <a:lstStyle/>
        <a:p>
          <a:endParaRPr lang="uk-UA"/>
        </a:p>
      </dgm:t>
    </dgm:pt>
    <dgm:pt modelId="{43FF7E32-6FD2-4B1A-A365-D71E0594FCEB}" type="sibTrans" cxnId="{0A84D54C-3B3C-4845-942F-5B9D595F3FF3}">
      <dgm:prSet/>
      <dgm:spPr/>
      <dgm:t>
        <a:bodyPr/>
        <a:lstStyle/>
        <a:p>
          <a:endParaRPr lang="uk-UA"/>
        </a:p>
      </dgm:t>
    </dgm:pt>
    <dgm:pt modelId="{DF87FE2A-9D6F-4B7F-A23E-1F6E1E69BB05}">
      <dgm:prSet/>
      <dgm:spPr/>
      <dgm:t>
        <a:bodyPr/>
        <a:lstStyle/>
        <a:p>
          <a:r>
            <a:rPr lang="ru-RU" b="1" u="none" dirty="0" err="1">
              <a:solidFill>
                <a:srgbClr val="FF0000"/>
              </a:solidFill>
            </a:rPr>
            <a:t>Учасники</a:t>
          </a:r>
          <a:r>
            <a:rPr lang="ru-RU" b="1" u="none" dirty="0">
              <a:solidFill>
                <a:srgbClr val="FF0000"/>
              </a:solidFill>
            </a:rPr>
            <a:t> – </a:t>
          </a:r>
          <a:r>
            <a:rPr lang="ru-RU" b="1" u="none" dirty="0" err="1">
              <a:solidFill>
                <a:srgbClr val="FF0000"/>
              </a:solidFill>
            </a:rPr>
            <a:t>професійні</a:t>
          </a:r>
          <a:r>
            <a:rPr lang="ru-RU" b="1" u="none" dirty="0">
              <a:solidFill>
                <a:srgbClr val="FF0000"/>
              </a:solidFill>
            </a:rPr>
            <a:t> </a:t>
          </a:r>
          <a:r>
            <a:rPr lang="ru-RU" b="1" u="none" dirty="0" err="1">
              <a:solidFill>
                <a:srgbClr val="FF0000"/>
              </a:solidFill>
            </a:rPr>
            <a:t>геймери</a:t>
          </a:r>
          <a:endParaRPr lang="ru-RU" b="1" u="none" dirty="0">
            <a:solidFill>
              <a:srgbClr val="FF0000"/>
            </a:solidFill>
          </a:endParaRPr>
        </a:p>
      </dgm:t>
    </dgm:pt>
    <dgm:pt modelId="{F6B2F313-239C-4A0D-A492-7CB0D81570B5}" type="sibTrans" cxnId="{3562AA34-841A-4D91-8BEF-EA485DE63AA7}">
      <dgm:prSet/>
      <dgm:spPr/>
      <dgm:t>
        <a:bodyPr/>
        <a:lstStyle/>
        <a:p>
          <a:endParaRPr lang="ru-RU"/>
        </a:p>
      </dgm:t>
    </dgm:pt>
    <dgm:pt modelId="{68DA3355-FB6F-4180-A6CF-A92D1D757B52}" type="parTrans" cxnId="{3562AA34-841A-4D91-8BEF-EA485DE63AA7}">
      <dgm:prSet/>
      <dgm:spPr/>
      <dgm:t>
        <a:bodyPr/>
        <a:lstStyle/>
        <a:p>
          <a:endParaRPr lang="ru-RU"/>
        </a:p>
      </dgm:t>
    </dgm:pt>
    <dgm:pt modelId="{DBC208CF-6709-4CEE-9B65-98A2D304D548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b="1" u="none" cap="none" dirty="0">
              <a:solidFill>
                <a:srgbClr val="FF0000"/>
              </a:solidFill>
            </a:rPr>
            <a:t>Змагання проводяться у формі турніру/ліги</a:t>
          </a:r>
        </a:p>
      </dgm:t>
    </dgm:pt>
    <dgm:pt modelId="{07B48561-0116-4CEE-B471-3B704F7F813C}" type="sibTrans" cxnId="{493146B5-E6C9-4D9B-BC34-BCF71F2392F9}">
      <dgm:prSet/>
      <dgm:spPr/>
      <dgm:t>
        <a:bodyPr/>
        <a:lstStyle/>
        <a:p>
          <a:endParaRPr lang="uk-UA"/>
        </a:p>
      </dgm:t>
    </dgm:pt>
    <dgm:pt modelId="{34F6F7ED-208D-4E49-8924-3446991625E3}" type="parTrans" cxnId="{493146B5-E6C9-4D9B-BC34-BCF71F2392F9}">
      <dgm:prSet/>
      <dgm:spPr/>
      <dgm:t>
        <a:bodyPr/>
        <a:lstStyle/>
        <a:p>
          <a:endParaRPr lang="uk-UA"/>
        </a:p>
      </dgm:t>
    </dgm:pt>
    <dgm:pt modelId="{A844D4C1-2618-46D9-8E23-04CB4252D65B}">
      <dgm:prSet phldrT="[Текст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uk-UA" b="1" u="none" cap="none" dirty="0">
              <a:solidFill>
                <a:srgbClr val="FF0000"/>
              </a:solidFill>
            </a:rPr>
            <a:t>Мета – титул/грошовий приз</a:t>
          </a:r>
        </a:p>
      </dgm:t>
    </dgm:pt>
    <dgm:pt modelId="{3649735E-1B40-48EE-87D0-3F51A998DDE6}" type="sibTrans" cxnId="{A4D07577-70A7-47AC-BEC3-9EBCA2FCE1E3}">
      <dgm:prSet/>
      <dgm:spPr/>
      <dgm:t>
        <a:bodyPr/>
        <a:lstStyle/>
        <a:p>
          <a:endParaRPr lang="ru-RU"/>
        </a:p>
      </dgm:t>
    </dgm:pt>
    <dgm:pt modelId="{3C576C63-1774-4123-9AA9-5406F63D17C5}" type="parTrans" cxnId="{A4D07577-70A7-47AC-BEC3-9EBCA2FCE1E3}">
      <dgm:prSet/>
      <dgm:spPr/>
      <dgm:t>
        <a:bodyPr/>
        <a:lstStyle/>
        <a:p>
          <a:endParaRPr lang="ru-RU"/>
        </a:p>
      </dgm:t>
    </dgm:pt>
    <dgm:pt modelId="{1D698339-B761-4C03-9C3F-D0FE168D22D1}" type="pres">
      <dgm:prSet presAssocID="{FC6CE1ED-D1C9-4ED2-9542-AB60913B902C}" presName="root" presStyleCnt="0">
        <dgm:presLayoutVars>
          <dgm:dir/>
          <dgm:resizeHandles val="exact"/>
        </dgm:presLayoutVars>
      </dgm:prSet>
      <dgm:spPr/>
    </dgm:pt>
    <dgm:pt modelId="{3DD06BBD-859D-4890-9817-8DA502EACD72}" type="pres">
      <dgm:prSet presAssocID="{ED1C8C21-0EA1-4268-B915-B6C8D06D2327}" presName="compNode" presStyleCnt="0"/>
      <dgm:spPr/>
    </dgm:pt>
    <dgm:pt modelId="{79BC8914-BD80-4021-82FD-D731F79CCA72}" type="pres">
      <dgm:prSet presAssocID="{ED1C8C21-0EA1-4268-B915-B6C8D06D232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C51DE6F-1CEE-4AB7-8729-B75CE06D6E8B}" type="pres">
      <dgm:prSet presAssocID="{ED1C8C21-0EA1-4268-B915-B6C8D06D2327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CEC3E3-10EE-4F9D-950A-85DDDA7E142E}" type="pres">
      <dgm:prSet presAssocID="{ED1C8C21-0EA1-4268-B915-B6C8D06D2327}" presName="spaceRect" presStyleCnt="0"/>
      <dgm:spPr/>
    </dgm:pt>
    <dgm:pt modelId="{D2DBFBB8-E133-4A98-8E83-1DBE9F6A66D3}" type="pres">
      <dgm:prSet presAssocID="{ED1C8C21-0EA1-4268-B915-B6C8D06D2327}" presName="textRect" presStyleLbl="revTx" presStyleIdx="0" presStyleCnt="5">
        <dgm:presLayoutVars>
          <dgm:chMax val="1"/>
          <dgm:chPref val="1"/>
        </dgm:presLayoutVars>
      </dgm:prSet>
      <dgm:spPr/>
    </dgm:pt>
    <dgm:pt modelId="{92B21EFB-1565-46BC-9CAC-40D231CE7CD3}" type="pres">
      <dgm:prSet presAssocID="{838CAD89-B448-41A5-9682-DC60598E939E}" presName="sibTrans" presStyleCnt="0"/>
      <dgm:spPr/>
    </dgm:pt>
    <dgm:pt modelId="{44F394DF-EB6C-44A9-A026-47153BB32C55}" type="pres">
      <dgm:prSet presAssocID="{DF87FE2A-9D6F-4B7F-A23E-1F6E1E69BB05}" presName="compNode" presStyleCnt="0"/>
      <dgm:spPr/>
    </dgm:pt>
    <dgm:pt modelId="{758D666C-49B7-40E7-B4A9-8EDFAAFF0DC7}" type="pres">
      <dgm:prSet presAssocID="{DF87FE2A-9D6F-4B7F-A23E-1F6E1E69BB05}" presName="iconBgRect" presStyleLbl="bgShp" presStyleIdx="1" presStyleCnt="5"/>
      <dgm:spPr/>
    </dgm:pt>
    <dgm:pt modelId="{2D7E2BB6-3A5F-401A-949B-DC8B09FB834F}" type="pres">
      <dgm:prSet presAssocID="{DF87FE2A-9D6F-4B7F-A23E-1F6E1E69BB05}" presName="icon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7F5AA1-12EB-4252-B3FF-B0ED4F9440B2}" type="pres">
      <dgm:prSet presAssocID="{DF87FE2A-9D6F-4B7F-A23E-1F6E1E69BB05}" presName="spaceRect" presStyleCnt="0"/>
      <dgm:spPr/>
    </dgm:pt>
    <dgm:pt modelId="{D641601E-DF4D-43F1-B214-C2F3A94EE815}" type="pres">
      <dgm:prSet presAssocID="{DF87FE2A-9D6F-4B7F-A23E-1F6E1E69BB05}" presName="textRect" presStyleLbl="revTx" presStyleIdx="1" presStyleCnt="5">
        <dgm:presLayoutVars>
          <dgm:chMax val="1"/>
          <dgm:chPref val="1"/>
        </dgm:presLayoutVars>
      </dgm:prSet>
      <dgm:spPr/>
    </dgm:pt>
    <dgm:pt modelId="{3A36A209-416A-4AD3-8F95-7FBB37B21B6C}" type="pres">
      <dgm:prSet presAssocID="{F6B2F313-239C-4A0D-A492-7CB0D81570B5}" presName="sibTrans" presStyleCnt="0"/>
      <dgm:spPr/>
    </dgm:pt>
    <dgm:pt modelId="{B360E9A3-1A20-4F37-9A23-1D2CC33B78AE}" type="pres">
      <dgm:prSet presAssocID="{DBC208CF-6709-4CEE-9B65-98A2D304D548}" presName="compNode" presStyleCnt="0"/>
      <dgm:spPr/>
    </dgm:pt>
    <dgm:pt modelId="{B5CB07E7-796E-4311-9968-46127065B9A0}" type="pres">
      <dgm:prSet presAssocID="{DBC208CF-6709-4CEE-9B65-98A2D304D548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EA240CB-3025-4E5B-A6BF-02BDABFB2D3D}" type="pres">
      <dgm:prSet presAssocID="{DBC208CF-6709-4CEE-9B65-98A2D304D548}" presName="iconRect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3A136C6-F27F-4BEC-9AAC-77C373D358E4}" type="pres">
      <dgm:prSet presAssocID="{DBC208CF-6709-4CEE-9B65-98A2D304D548}" presName="spaceRect" presStyleCnt="0"/>
      <dgm:spPr/>
    </dgm:pt>
    <dgm:pt modelId="{BA36C30E-62F9-4C9A-A518-12538246BF11}" type="pres">
      <dgm:prSet presAssocID="{DBC208CF-6709-4CEE-9B65-98A2D304D548}" presName="textRect" presStyleLbl="revTx" presStyleIdx="2" presStyleCnt="5">
        <dgm:presLayoutVars>
          <dgm:chMax val="1"/>
          <dgm:chPref val="1"/>
        </dgm:presLayoutVars>
      </dgm:prSet>
      <dgm:spPr/>
    </dgm:pt>
    <dgm:pt modelId="{3FC338DF-F3E9-4111-B638-9E5B616D4E54}" type="pres">
      <dgm:prSet presAssocID="{07B48561-0116-4CEE-B471-3B704F7F813C}" presName="sibTrans" presStyleCnt="0"/>
      <dgm:spPr/>
    </dgm:pt>
    <dgm:pt modelId="{6DD76463-4A91-4E5D-AFF3-53F89D9791EC}" type="pres">
      <dgm:prSet presAssocID="{A844D4C1-2618-46D9-8E23-04CB4252D65B}" presName="compNode" presStyleCnt="0"/>
      <dgm:spPr/>
    </dgm:pt>
    <dgm:pt modelId="{F3DCA991-0888-40F0-8C91-8BF764CF7C9E}" type="pres">
      <dgm:prSet presAssocID="{A844D4C1-2618-46D9-8E23-04CB4252D65B}" presName="iconBgRect" presStyleLbl="bgShp" presStyleIdx="3" presStyleCnt="5"/>
      <dgm:spPr/>
    </dgm:pt>
    <dgm:pt modelId="{0B087000-7AA3-4B0D-B765-7B8807ABBD01}" type="pres">
      <dgm:prSet presAssocID="{A844D4C1-2618-46D9-8E23-04CB4252D65B}" presName="iconRect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055435-4E8E-4C25-AFAE-AD39896092D0}" type="pres">
      <dgm:prSet presAssocID="{A844D4C1-2618-46D9-8E23-04CB4252D65B}" presName="spaceRect" presStyleCnt="0"/>
      <dgm:spPr/>
    </dgm:pt>
    <dgm:pt modelId="{D0B01496-94FC-42CC-98D8-71B150C5D99D}" type="pres">
      <dgm:prSet presAssocID="{A844D4C1-2618-46D9-8E23-04CB4252D65B}" presName="textRect" presStyleLbl="revTx" presStyleIdx="3" presStyleCnt="5">
        <dgm:presLayoutVars>
          <dgm:chMax val="1"/>
          <dgm:chPref val="1"/>
        </dgm:presLayoutVars>
      </dgm:prSet>
      <dgm:spPr/>
    </dgm:pt>
    <dgm:pt modelId="{C1D7138C-1021-4E4B-8113-BDD27AE3A102}" type="pres">
      <dgm:prSet presAssocID="{3649735E-1B40-48EE-87D0-3F51A998DDE6}" presName="sibTrans" presStyleCnt="0"/>
      <dgm:spPr/>
    </dgm:pt>
    <dgm:pt modelId="{1B568BF7-8562-4D82-893F-7A3F93DE3258}" type="pres">
      <dgm:prSet presAssocID="{C6DBF9D9-9A49-4FBC-B68A-5443A383B359}" presName="compNode" presStyleCnt="0"/>
      <dgm:spPr/>
    </dgm:pt>
    <dgm:pt modelId="{4914B33B-C3BA-4B75-83FC-879795A7D1D0}" type="pres">
      <dgm:prSet presAssocID="{C6DBF9D9-9A49-4FBC-B68A-5443A383B359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FD9FF9A-4035-4AE2-835B-171AF53B3C38}" type="pres">
      <dgm:prSet presAssocID="{C6DBF9D9-9A49-4FBC-B68A-5443A383B359}" presName="iconRect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AF2114-3705-4B02-A4D0-7056B2BFF977}" type="pres">
      <dgm:prSet presAssocID="{C6DBF9D9-9A49-4FBC-B68A-5443A383B359}" presName="spaceRect" presStyleCnt="0"/>
      <dgm:spPr/>
    </dgm:pt>
    <dgm:pt modelId="{0EE7D373-2417-4157-A577-2B27E42070BA}" type="pres">
      <dgm:prSet presAssocID="{C6DBF9D9-9A49-4FBC-B68A-5443A383B35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E61742D-E308-4BF8-8F07-CF23AE9E1417}" type="presOf" srcId="{DF87FE2A-9D6F-4B7F-A23E-1F6E1E69BB05}" destId="{D641601E-DF4D-43F1-B214-C2F3A94EE815}" srcOrd="0" destOrd="0" presId="urn:microsoft.com/office/officeart/2018/5/layout/IconLeafLabelList"/>
    <dgm:cxn modelId="{3562AA34-841A-4D91-8BEF-EA485DE63AA7}" srcId="{FC6CE1ED-D1C9-4ED2-9542-AB60913B902C}" destId="{DF87FE2A-9D6F-4B7F-A23E-1F6E1E69BB05}" srcOrd="1" destOrd="0" parTransId="{68DA3355-FB6F-4180-A6CF-A92D1D757B52}" sibTransId="{F6B2F313-239C-4A0D-A492-7CB0D81570B5}"/>
    <dgm:cxn modelId="{BBAB2663-86CB-4498-946A-2CB864DDBD25}" srcId="{FC6CE1ED-D1C9-4ED2-9542-AB60913B902C}" destId="{ED1C8C21-0EA1-4268-B915-B6C8D06D2327}" srcOrd="0" destOrd="0" parTransId="{BA390B7E-3B6E-4216-AF42-A8A515754A0A}" sibTransId="{838CAD89-B448-41A5-9682-DC60598E939E}"/>
    <dgm:cxn modelId="{D871B146-EACF-40A0-BBA0-93C37BC93C81}" type="presOf" srcId="{FC6CE1ED-D1C9-4ED2-9542-AB60913B902C}" destId="{1D698339-B761-4C03-9C3F-D0FE168D22D1}" srcOrd="0" destOrd="0" presId="urn:microsoft.com/office/officeart/2018/5/layout/IconLeafLabelList"/>
    <dgm:cxn modelId="{0A84D54C-3B3C-4845-942F-5B9D595F3FF3}" srcId="{FC6CE1ED-D1C9-4ED2-9542-AB60913B902C}" destId="{C6DBF9D9-9A49-4FBC-B68A-5443A383B359}" srcOrd="4" destOrd="0" parTransId="{B6A3C3AA-2DEA-488D-B886-7F0DE28BC77B}" sibTransId="{43FF7E32-6FD2-4B1A-A365-D71E0594FCEB}"/>
    <dgm:cxn modelId="{65452051-5A3A-4655-BC4F-9D4774CD18FC}" type="presOf" srcId="{C6DBF9D9-9A49-4FBC-B68A-5443A383B359}" destId="{0EE7D373-2417-4157-A577-2B27E42070BA}" srcOrd="0" destOrd="0" presId="urn:microsoft.com/office/officeart/2018/5/layout/IconLeafLabelList"/>
    <dgm:cxn modelId="{A4D07577-70A7-47AC-BEC3-9EBCA2FCE1E3}" srcId="{FC6CE1ED-D1C9-4ED2-9542-AB60913B902C}" destId="{A844D4C1-2618-46D9-8E23-04CB4252D65B}" srcOrd="3" destOrd="0" parTransId="{3C576C63-1774-4123-9AA9-5406F63D17C5}" sibTransId="{3649735E-1B40-48EE-87D0-3F51A998DDE6}"/>
    <dgm:cxn modelId="{493146B5-E6C9-4D9B-BC34-BCF71F2392F9}" srcId="{FC6CE1ED-D1C9-4ED2-9542-AB60913B902C}" destId="{DBC208CF-6709-4CEE-9B65-98A2D304D548}" srcOrd="2" destOrd="0" parTransId="{34F6F7ED-208D-4E49-8924-3446991625E3}" sibTransId="{07B48561-0116-4CEE-B471-3B704F7F813C}"/>
    <dgm:cxn modelId="{BCF456CB-9335-4105-81FE-90FD6FE7D750}" type="presOf" srcId="{DBC208CF-6709-4CEE-9B65-98A2D304D548}" destId="{BA36C30E-62F9-4C9A-A518-12538246BF11}" srcOrd="0" destOrd="0" presId="urn:microsoft.com/office/officeart/2018/5/layout/IconLeafLabelList"/>
    <dgm:cxn modelId="{51B0A0E3-8E0C-461F-AE5A-451674276A17}" type="presOf" srcId="{ED1C8C21-0EA1-4268-B915-B6C8D06D2327}" destId="{D2DBFBB8-E133-4A98-8E83-1DBE9F6A66D3}" srcOrd="0" destOrd="0" presId="urn:microsoft.com/office/officeart/2018/5/layout/IconLeafLabelList"/>
    <dgm:cxn modelId="{9B6D24EA-3674-4DBD-9888-A24A3DC8408D}" type="presOf" srcId="{A844D4C1-2618-46D9-8E23-04CB4252D65B}" destId="{D0B01496-94FC-42CC-98D8-71B150C5D99D}" srcOrd="0" destOrd="0" presId="urn:microsoft.com/office/officeart/2018/5/layout/IconLeafLabelList"/>
    <dgm:cxn modelId="{6F0762A5-C715-4C8B-B150-D357B6BB8AA4}" type="presParOf" srcId="{1D698339-B761-4C03-9C3F-D0FE168D22D1}" destId="{3DD06BBD-859D-4890-9817-8DA502EACD72}" srcOrd="0" destOrd="0" presId="urn:microsoft.com/office/officeart/2018/5/layout/IconLeafLabelList"/>
    <dgm:cxn modelId="{E5BBB482-56A6-4D7D-82F6-0A08FFCCBC1D}" type="presParOf" srcId="{3DD06BBD-859D-4890-9817-8DA502EACD72}" destId="{79BC8914-BD80-4021-82FD-D731F79CCA72}" srcOrd="0" destOrd="0" presId="urn:microsoft.com/office/officeart/2018/5/layout/IconLeafLabelList"/>
    <dgm:cxn modelId="{8A57690C-AFD3-48CA-84E8-6B24F3559381}" type="presParOf" srcId="{3DD06BBD-859D-4890-9817-8DA502EACD72}" destId="{EC51DE6F-1CEE-4AB7-8729-B75CE06D6E8B}" srcOrd="1" destOrd="0" presId="urn:microsoft.com/office/officeart/2018/5/layout/IconLeafLabelList"/>
    <dgm:cxn modelId="{767EB969-ED50-4F98-A02D-50014A866C07}" type="presParOf" srcId="{3DD06BBD-859D-4890-9817-8DA502EACD72}" destId="{8ACEC3E3-10EE-4F9D-950A-85DDDA7E142E}" srcOrd="2" destOrd="0" presId="urn:microsoft.com/office/officeart/2018/5/layout/IconLeafLabelList"/>
    <dgm:cxn modelId="{C4F76E2D-C8BB-447B-B25B-FE550E14C51D}" type="presParOf" srcId="{3DD06BBD-859D-4890-9817-8DA502EACD72}" destId="{D2DBFBB8-E133-4A98-8E83-1DBE9F6A66D3}" srcOrd="3" destOrd="0" presId="urn:microsoft.com/office/officeart/2018/5/layout/IconLeafLabelList"/>
    <dgm:cxn modelId="{CDB41C8A-F967-410D-BAD6-AA86F22F12BC}" type="presParOf" srcId="{1D698339-B761-4C03-9C3F-D0FE168D22D1}" destId="{92B21EFB-1565-46BC-9CAC-40D231CE7CD3}" srcOrd="1" destOrd="0" presId="urn:microsoft.com/office/officeart/2018/5/layout/IconLeafLabelList"/>
    <dgm:cxn modelId="{E179B5C9-FB93-44A9-8611-17E7FA545490}" type="presParOf" srcId="{1D698339-B761-4C03-9C3F-D0FE168D22D1}" destId="{44F394DF-EB6C-44A9-A026-47153BB32C55}" srcOrd="2" destOrd="0" presId="urn:microsoft.com/office/officeart/2018/5/layout/IconLeafLabelList"/>
    <dgm:cxn modelId="{5CCEEB61-CE66-453B-9D6D-74DAEC272FD9}" type="presParOf" srcId="{44F394DF-EB6C-44A9-A026-47153BB32C55}" destId="{758D666C-49B7-40E7-B4A9-8EDFAAFF0DC7}" srcOrd="0" destOrd="0" presId="urn:microsoft.com/office/officeart/2018/5/layout/IconLeafLabelList"/>
    <dgm:cxn modelId="{46856F20-DF12-4F1E-A501-F18566764EBA}" type="presParOf" srcId="{44F394DF-EB6C-44A9-A026-47153BB32C55}" destId="{2D7E2BB6-3A5F-401A-949B-DC8B09FB834F}" srcOrd="1" destOrd="0" presId="urn:microsoft.com/office/officeart/2018/5/layout/IconLeafLabelList"/>
    <dgm:cxn modelId="{E8550F9D-6656-4580-BC6A-698E75AB3A7D}" type="presParOf" srcId="{44F394DF-EB6C-44A9-A026-47153BB32C55}" destId="{527F5AA1-12EB-4252-B3FF-B0ED4F9440B2}" srcOrd="2" destOrd="0" presId="urn:microsoft.com/office/officeart/2018/5/layout/IconLeafLabelList"/>
    <dgm:cxn modelId="{D8BD04AD-822D-4E75-B7BE-4F6002188B93}" type="presParOf" srcId="{44F394DF-EB6C-44A9-A026-47153BB32C55}" destId="{D641601E-DF4D-43F1-B214-C2F3A94EE815}" srcOrd="3" destOrd="0" presId="urn:microsoft.com/office/officeart/2018/5/layout/IconLeafLabelList"/>
    <dgm:cxn modelId="{E329F6A0-7CAD-4C9A-B035-9BE31715B6B5}" type="presParOf" srcId="{1D698339-B761-4C03-9C3F-D0FE168D22D1}" destId="{3A36A209-416A-4AD3-8F95-7FBB37B21B6C}" srcOrd="3" destOrd="0" presId="urn:microsoft.com/office/officeart/2018/5/layout/IconLeafLabelList"/>
    <dgm:cxn modelId="{33B0B517-F1BC-45DA-8C87-5C96A7B0DB94}" type="presParOf" srcId="{1D698339-B761-4C03-9C3F-D0FE168D22D1}" destId="{B360E9A3-1A20-4F37-9A23-1D2CC33B78AE}" srcOrd="4" destOrd="0" presId="urn:microsoft.com/office/officeart/2018/5/layout/IconLeafLabelList"/>
    <dgm:cxn modelId="{2DF1EA3B-CD17-406F-9897-5EA22B98873A}" type="presParOf" srcId="{B360E9A3-1A20-4F37-9A23-1D2CC33B78AE}" destId="{B5CB07E7-796E-4311-9968-46127065B9A0}" srcOrd="0" destOrd="0" presId="urn:microsoft.com/office/officeart/2018/5/layout/IconLeafLabelList"/>
    <dgm:cxn modelId="{EAA9F451-22E3-4254-A8D8-58E689736491}" type="presParOf" srcId="{B360E9A3-1A20-4F37-9A23-1D2CC33B78AE}" destId="{8EA240CB-3025-4E5B-A6BF-02BDABFB2D3D}" srcOrd="1" destOrd="0" presId="urn:microsoft.com/office/officeart/2018/5/layout/IconLeafLabelList"/>
    <dgm:cxn modelId="{B3FB6EB6-D046-425C-A62A-358A9291A367}" type="presParOf" srcId="{B360E9A3-1A20-4F37-9A23-1D2CC33B78AE}" destId="{C3A136C6-F27F-4BEC-9AAC-77C373D358E4}" srcOrd="2" destOrd="0" presId="urn:microsoft.com/office/officeart/2018/5/layout/IconLeafLabelList"/>
    <dgm:cxn modelId="{932B70BB-1459-4D2B-8430-F9641ED029BA}" type="presParOf" srcId="{B360E9A3-1A20-4F37-9A23-1D2CC33B78AE}" destId="{BA36C30E-62F9-4C9A-A518-12538246BF11}" srcOrd="3" destOrd="0" presId="urn:microsoft.com/office/officeart/2018/5/layout/IconLeafLabelList"/>
    <dgm:cxn modelId="{2A3C9EF1-4F52-49C1-833E-F3D657497E6F}" type="presParOf" srcId="{1D698339-B761-4C03-9C3F-D0FE168D22D1}" destId="{3FC338DF-F3E9-4111-B638-9E5B616D4E54}" srcOrd="5" destOrd="0" presId="urn:microsoft.com/office/officeart/2018/5/layout/IconLeafLabelList"/>
    <dgm:cxn modelId="{D573AFFD-8D30-43EF-A208-6FAB35C1BF13}" type="presParOf" srcId="{1D698339-B761-4C03-9C3F-D0FE168D22D1}" destId="{6DD76463-4A91-4E5D-AFF3-53F89D9791EC}" srcOrd="6" destOrd="0" presId="urn:microsoft.com/office/officeart/2018/5/layout/IconLeafLabelList"/>
    <dgm:cxn modelId="{265581F4-BC5D-4594-A715-44877329A391}" type="presParOf" srcId="{6DD76463-4A91-4E5D-AFF3-53F89D9791EC}" destId="{F3DCA991-0888-40F0-8C91-8BF764CF7C9E}" srcOrd="0" destOrd="0" presId="urn:microsoft.com/office/officeart/2018/5/layout/IconLeafLabelList"/>
    <dgm:cxn modelId="{B6C0D83A-5D51-45CA-803D-0A3F6D22FC2F}" type="presParOf" srcId="{6DD76463-4A91-4E5D-AFF3-53F89D9791EC}" destId="{0B087000-7AA3-4B0D-B765-7B8807ABBD01}" srcOrd="1" destOrd="0" presId="urn:microsoft.com/office/officeart/2018/5/layout/IconLeafLabelList"/>
    <dgm:cxn modelId="{F41C609A-EDAE-4607-9CC6-99331DD7E2FB}" type="presParOf" srcId="{6DD76463-4A91-4E5D-AFF3-53F89D9791EC}" destId="{DC055435-4E8E-4C25-AFAE-AD39896092D0}" srcOrd="2" destOrd="0" presId="urn:microsoft.com/office/officeart/2018/5/layout/IconLeafLabelList"/>
    <dgm:cxn modelId="{3129CA66-78D3-489F-AF92-632A3B0AB3EA}" type="presParOf" srcId="{6DD76463-4A91-4E5D-AFF3-53F89D9791EC}" destId="{D0B01496-94FC-42CC-98D8-71B150C5D99D}" srcOrd="3" destOrd="0" presId="urn:microsoft.com/office/officeart/2018/5/layout/IconLeafLabelList"/>
    <dgm:cxn modelId="{6BB5072C-16B1-4772-BBD7-365433E57B29}" type="presParOf" srcId="{1D698339-B761-4C03-9C3F-D0FE168D22D1}" destId="{C1D7138C-1021-4E4B-8113-BDD27AE3A102}" srcOrd="7" destOrd="0" presId="urn:microsoft.com/office/officeart/2018/5/layout/IconLeafLabelList"/>
    <dgm:cxn modelId="{C1CC527A-A9EE-4751-9623-AB76072EE3F5}" type="presParOf" srcId="{1D698339-B761-4C03-9C3F-D0FE168D22D1}" destId="{1B568BF7-8562-4D82-893F-7A3F93DE3258}" srcOrd="8" destOrd="0" presId="urn:microsoft.com/office/officeart/2018/5/layout/IconLeafLabelList"/>
    <dgm:cxn modelId="{B49BA881-FD6F-4B4F-831C-460BCB9F547F}" type="presParOf" srcId="{1B568BF7-8562-4D82-893F-7A3F93DE3258}" destId="{4914B33B-C3BA-4B75-83FC-879795A7D1D0}" srcOrd="0" destOrd="0" presId="urn:microsoft.com/office/officeart/2018/5/layout/IconLeafLabelList"/>
    <dgm:cxn modelId="{596BF34D-60F0-4674-BF96-E870261A72F7}" type="presParOf" srcId="{1B568BF7-8562-4D82-893F-7A3F93DE3258}" destId="{7FD9FF9A-4035-4AE2-835B-171AF53B3C38}" srcOrd="1" destOrd="0" presId="urn:microsoft.com/office/officeart/2018/5/layout/IconLeafLabelList"/>
    <dgm:cxn modelId="{D9D960E4-8F7A-422F-A0C6-624796A63712}" type="presParOf" srcId="{1B568BF7-8562-4D82-893F-7A3F93DE3258}" destId="{8EAF2114-3705-4B02-A4D0-7056B2BFF977}" srcOrd="2" destOrd="0" presId="urn:microsoft.com/office/officeart/2018/5/layout/IconLeafLabelList"/>
    <dgm:cxn modelId="{9E7CDEB8-4976-47C6-B45F-370C75C464F9}" type="presParOf" srcId="{1B568BF7-8562-4D82-893F-7A3F93DE3258}" destId="{0EE7D373-2417-4157-A577-2B27E42070B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A7335F-0E98-4059-8E66-6CDA5EC47E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8E6B9BA8-F945-45DC-A12F-42D2B3610773}">
      <dgm:prSet custT="1"/>
      <dgm:spPr/>
      <dgm:t>
        <a:bodyPr/>
        <a:lstStyle/>
        <a:p>
          <a:r>
            <a:rPr lang="ru-RU" sz="2400" b="0" i="0" dirty="0" err="1"/>
            <a:t>Технічний</a:t>
          </a:r>
          <a:r>
            <a:rPr lang="ru-RU" sz="2400" b="0" i="0" dirty="0"/>
            <a:t> </a:t>
          </a:r>
          <a:r>
            <a:rPr lang="ru-RU" sz="2400" b="0" i="0" dirty="0" err="1"/>
            <a:t>чітинг</a:t>
          </a:r>
          <a:r>
            <a:rPr lang="ru-RU" sz="2400" b="0" i="0" dirty="0"/>
            <a:t> - </a:t>
          </a:r>
          <a:r>
            <a:rPr lang="ru-RU" sz="2400" b="0" i="0" dirty="0" err="1"/>
            <a:t>це</a:t>
          </a:r>
          <a:r>
            <a:rPr lang="ru-RU" sz="2400" b="0" i="0" dirty="0"/>
            <a:t> </a:t>
          </a:r>
          <a:r>
            <a:rPr lang="ru-RU" sz="2400" b="0" i="0" dirty="0" err="1"/>
            <a:t>порушення</a:t>
          </a:r>
          <a:r>
            <a:rPr lang="ru-RU" sz="2400" b="0" i="0" dirty="0"/>
            <a:t> правил </a:t>
          </a:r>
          <a:r>
            <a:rPr lang="ru-RU" sz="2400" b="0" i="0" dirty="0" err="1"/>
            <a:t>гри</a:t>
          </a:r>
          <a:r>
            <a:rPr lang="ru-RU" sz="2400" b="0" i="0" dirty="0"/>
            <a:t> </a:t>
          </a:r>
          <a:r>
            <a:rPr lang="ru-RU" sz="2400" b="0" i="0" dirty="0" err="1"/>
            <a:t>задля</a:t>
          </a:r>
          <a:r>
            <a:rPr lang="ru-RU" sz="2400" b="0" i="0" dirty="0"/>
            <a:t> перемоги за </a:t>
          </a:r>
          <a:r>
            <a:rPr lang="ru-RU" sz="2400" b="0" i="0" dirty="0" err="1"/>
            <a:t>допомогою</a:t>
          </a:r>
          <a:r>
            <a:rPr lang="ru-RU" sz="2400" b="0" i="0" dirty="0"/>
            <a:t> </a:t>
          </a:r>
          <a:r>
            <a:rPr lang="ru-RU" sz="2400" b="0" i="0" dirty="0" err="1"/>
            <a:t>використання</a:t>
          </a:r>
          <a:r>
            <a:rPr lang="ru-RU" sz="2400" b="0" i="0" dirty="0"/>
            <a:t> </a:t>
          </a:r>
          <a:r>
            <a:rPr lang="ru-RU" sz="2400" b="0" i="0" dirty="0" err="1"/>
            <a:t>особливостей</a:t>
          </a:r>
          <a:r>
            <a:rPr lang="ru-RU" sz="2400" b="0" i="0" dirty="0"/>
            <a:t> </a:t>
          </a:r>
          <a:r>
            <a:rPr lang="ru-RU" sz="2400" b="0" i="0" dirty="0" err="1"/>
            <a:t>ігрової</a:t>
          </a:r>
          <a:r>
            <a:rPr lang="ru-RU" sz="2400" b="0" i="0" dirty="0"/>
            <a:t> </a:t>
          </a:r>
          <a:r>
            <a:rPr lang="ru-RU" sz="2400" b="0" i="0" dirty="0" err="1"/>
            <a:t>механіки</a:t>
          </a:r>
          <a:r>
            <a:rPr lang="ru-RU" sz="2400" b="0" i="0" dirty="0"/>
            <a:t>. </a:t>
          </a:r>
          <a:endParaRPr lang="uk-UA" sz="2400" dirty="0"/>
        </a:p>
      </dgm:t>
    </dgm:pt>
    <dgm:pt modelId="{D3C7D95B-2215-4D99-A8D2-484172E3E8BA}" type="parTrans" cxnId="{41D8A161-F0CA-4BDA-90A8-AA7BECD2CCE1}">
      <dgm:prSet/>
      <dgm:spPr/>
      <dgm:t>
        <a:bodyPr/>
        <a:lstStyle/>
        <a:p>
          <a:endParaRPr lang="uk-UA"/>
        </a:p>
      </dgm:t>
    </dgm:pt>
    <dgm:pt modelId="{FE33B129-2D5D-440E-B62C-525E2A86AB08}" type="sibTrans" cxnId="{41D8A161-F0CA-4BDA-90A8-AA7BECD2CCE1}">
      <dgm:prSet/>
      <dgm:spPr/>
      <dgm:t>
        <a:bodyPr/>
        <a:lstStyle/>
        <a:p>
          <a:endParaRPr lang="uk-UA"/>
        </a:p>
      </dgm:t>
    </dgm:pt>
    <dgm:pt modelId="{57FCBF65-890D-4437-A38B-A68665250340}" type="pres">
      <dgm:prSet presAssocID="{C0A7335F-0E98-4059-8E66-6CDA5EC47EED}" presName="linear" presStyleCnt="0">
        <dgm:presLayoutVars>
          <dgm:animLvl val="lvl"/>
          <dgm:resizeHandles val="exact"/>
        </dgm:presLayoutVars>
      </dgm:prSet>
      <dgm:spPr/>
    </dgm:pt>
    <dgm:pt modelId="{B9B6FFAD-FD82-4DE9-9A14-F03B203A2331}" type="pres">
      <dgm:prSet presAssocID="{8E6B9BA8-F945-45DC-A12F-42D2B36107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1D8A161-F0CA-4BDA-90A8-AA7BECD2CCE1}" srcId="{C0A7335F-0E98-4059-8E66-6CDA5EC47EED}" destId="{8E6B9BA8-F945-45DC-A12F-42D2B3610773}" srcOrd="0" destOrd="0" parTransId="{D3C7D95B-2215-4D99-A8D2-484172E3E8BA}" sibTransId="{FE33B129-2D5D-440E-B62C-525E2A86AB08}"/>
    <dgm:cxn modelId="{6953E375-8028-4E25-BD8D-19B44AD4A46D}" type="presOf" srcId="{8E6B9BA8-F945-45DC-A12F-42D2B3610773}" destId="{B9B6FFAD-FD82-4DE9-9A14-F03B203A2331}" srcOrd="0" destOrd="0" presId="urn:microsoft.com/office/officeart/2005/8/layout/vList2"/>
    <dgm:cxn modelId="{F62E71D9-804A-44F0-AFD9-D3F65C03831C}" type="presOf" srcId="{C0A7335F-0E98-4059-8E66-6CDA5EC47EED}" destId="{57FCBF65-890D-4437-A38B-A68665250340}" srcOrd="0" destOrd="0" presId="urn:microsoft.com/office/officeart/2005/8/layout/vList2"/>
    <dgm:cxn modelId="{539F3218-DED6-4150-9155-CB5D0A8E4F98}" type="presParOf" srcId="{57FCBF65-890D-4437-A38B-A68665250340}" destId="{B9B6FFAD-FD82-4DE9-9A14-F03B203A23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EC0DCB-5479-4BFF-AEDB-80E8B527A9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EC1BD57-BA25-4534-B643-1BF9AE22AE8E}">
      <dgm:prSet custT="1"/>
      <dgm:spPr/>
      <dgm:t>
        <a:bodyPr/>
        <a:lstStyle/>
        <a:p>
          <a:r>
            <a:rPr lang="uk-UA" sz="2400" b="0" i="0" dirty="0"/>
            <a:t>Приклали технічного </a:t>
          </a:r>
          <a:r>
            <a:rPr lang="uk-UA" sz="2400" b="0" i="0" dirty="0" err="1"/>
            <a:t>чітингу</a:t>
          </a:r>
          <a:r>
            <a:rPr lang="uk-UA" sz="2400" b="0" i="0" dirty="0"/>
            <a:t>:</a:t>
          </a:r>
          <a:endParaRPr lang="uk-UA" sz="2400" dirty="0"/>
        </a:p>
      </dgm:t>
    </dgm:pt>
    <dgm:pt modelId="{7A87AC6F-AB0B-46D6-8849-D9DE59B7F52E}" type="parTrans" cxnId="{D18BDFC8-222A-4BF2-AE95-7F0306B3E896}">
      <dgm:prSet/>
      <dgm:spPr/>
      <dgm:t>
        <a:bodyPr/>
        <a:lstStyle/>
        <a:p>
          <a:endParaRPr lang="uk-UA"/>
        </a:p>
      </dgm:t>
    </dgm:pt>
    <dgm:pt modelId="{BB62175F-EFBD-48C2-A7C8-3C200D3BB881}" type="sibTrans" cxnId="{D18BDFC8-222A-4BF2-AE95-7F0306B3E896}">
      <dgm:prSet/>
      <dgm:spPr/>
      <dgm:t>
        <a:bodyPr/>
        <a:lstStyle/>
        <a:p>
          <a:endParaRPr lang="uk-UA"/>
        </a:p>
      </dgm:t>
    </dgm:pt>
    <dgm:pt modelId="{6597F9B1-15ED-4FEE-BCCD-DF9CDEFEE10C}">
      <dgm:prSet custT="1"/>
      <dgm:spPr/>
      <dgm:t>
        <a:bodyPr/>
        <a:lstStyle/>
        <a:p>
          <a:r>
            <a:rPr lang="uk-UA" sz="2400" b="0" i="0"/>
            <a:t>помилки (баги)</a:t>
          </a:r>
          <a:endParaRPr lang="uk-UA" sz="2400"/>
        </a:p>
      </dgm:t>
    </dgm:pt>
    <dgm:pt modelId="{651C615C-BDC1-4551-94EB-BCF944B749CB}" type="parTrans" cxnId="{A0B30374-2468-4B3A-A408-7599893EE715}">
      <dgm:prSet/>
      <dgm:spPr/>
      <dgm:t>
        <a:bodyPr/>
        <a:lstStyle/>
        <a:p>
          <a:endParaRPr lang="uk-UA"/>
        </a:p>
      </dgm:t>
    </dgm:pt>
    <dgm:pt modelId="{430E2B56-4A62-42E0-A755-952416B3C7FD}" type="sibTrans" cxnId="{A0B30374-2468-4B3A-A408-7599893EE715}">
      <dgm:prSet/>
      <dgm:spPr/>
      <dgm:t>
        <a:bodyPr/>
        <a:lstStyle/>
        <a:p>
          <a:endParaRPr lang="uk-UA"/>
        </a:p>
      </dgm:t>
    </dgm:pt>
    <dgm:pt modelId="{76B7467C-5E1B-465B-AC92-19513C694EA9}">
      <dgm:prSet custT="1"/>
      <dgm:spPr/>
      <dgm:t>
        <a:bodyPr/>
        <a:lstStyle/>
        <a:p>
          <a:r>
            <a:rPr lang="uk-UA" sz="2400" b="0" i="0" dirty="0"/>
            <a:t>глюки</a:t>
          </a:r>
          <a:endParaRPr lang="uk-UA" sz="2400" dirty="0"/>
        </a:p>
      </dgm:t>
    </dgm:pt>
    <dgm:pt modelId="{056CC5A6-7328-49E3-8EA6-981E04AA4D6A}" type="parTrans" cxnId="{E0CFA24B-A9EE-46C2-89A8-D30A8AE42E88}">
      <dgm:prSet/>
      <dgm:spPr/>
      <dgm:t>
        <a:bodyPr/>
        <a:lstStyle/>
        <a:p>
          <a:endParaRPr lang="uk-UA"/>
        </a:p>
      </dgm:t>
    </dgm:pt>
    <dgm:pt modelId="{F47CD3B0-81D7-43E5-992B-52F69EE202D1}" type="sibTrans" cxnId="{E0CFA24B-A9EE-46C2-89A8-D30A8AE42E88}">
      <dgm:prSet/>
      <dgm:spPr/>
      <dgm:t>
        <a:bodyPr/>
        <a:lstStyle/>
        <a:p>
          <a:endParaRPr lang="uk-UA"/>
        </a:p>
      </dgm:t>
    </dgm:pt>
    <dgm:pt modelId="{9089802B-9897-4E35-8302-63E4588100FF}">
      <dgm:prSet custT="1"/>
      <dgm:spPr/>
      <dgm:t>
        <a:bodyPr/>
        <a:lstStyle/>
        <a:p>
          <a:r>
            <a:rPr lang="uk-UA" sz="2400" b="0" i="0"/>
            <a:t>пропуски</a:t>
          </a:r>
          <a:endParaRPr lang="uk-UA" sz="2400"/>
        </a:p>
      </dgm:t>
    </dgm:pt>
    <dgm:pt modelId="{037C4AD6-4C1C-4C93-973A-7CF76CBCE850}" type="parTrans" cxnId="{D8455B74-FA53-497F-BD4E-DEA406E82243}">
      <dgm:prSet/>
      <dgm:spPr/>
      <dgm:t>
        <a:bodyPr/>
        <a:lstStyle/>
        <a:p>
          <a:endParaRPr lang="uk-UA"/>
        </a:p>
      </dgm:t>
    </dgm:pt>
    <dgm:pt modelId="{B28D7EEC-ED05-4276-9E04-462E2445DD99}" type="sibTrans" cxnId="{D8455B74-FA53-497F-BD4E-DEA406E82243}">
      <dgm:prSet/>
      <dgm:spPr/>
      <dgm:t>
        <a:bodyPr/>
        <a:lstStyle/>
        <a:p>
          <a:endParaRPr lang="uk-UA"/>
        </a:p>
      </dgm:t>
    </dgm:pt>
    <dgm:pt modelId="{093A3CE9-4A6A-4028-BB8B-26F6729DF98B}">
      <dgm:prSet custT="1"/>
      <dgm:spPr/>
      <dgm:t>
        <a:bodyPr/>
        <a:lstStyle/>
        <a:p>
          <a:r>
            <a:rPr lang="uk-UA" sz="2400" b="0" i="0" dirty="0" err="1"/>
            <a:t>експлойти</a:t>
          </a:r>
          <a:endParaRPr lang="uk-UA" sz="2400" dirty="0"/>
        </a:p>
      </dgm:t>
    </dgm:pt>
    <dgm:pt modelId="{EBAF564B-CC26-4684-97E0-6FCE86C7CF68}" type="parTrans" cxnId="{557D7767-16E8-4923-BCB7-E68C1F24E567}">
      <dgm:prSet/>
      <dgm:spPr/>
      <dgm:t>
        <a:bodyPr/>
        <a:lstStyle/>
        <a:p>
          <a:endParaRPr lang="uk-UA"/>
        </a:p>
      </dgm:t>
    </dgm:pt>
    <dgm:pt modelId="{B370B4D1-FFC6-4723-8AEF-8325033A9CED}" type="sibTrans" cxnId="{557D7767-16E8-4923-BCB7-E68C1F24E567}">
      <dgm:prSet/>
      <dgm:spPr/>
      <dgm:t>
        <a:bodyPr/>
        <a:lstStyle/>
        <a:p>
          <a:endParaRPr lang="uk-UA"/>
        </a:p>
      </dgm:t>
    </dgm:pt>
    <dgm:pt modelId="{17B72C2F-9FAF-4204-8D6B-D291EA094EF1}" type="pres">
      <dgm:prSet presAssocID="{2FEC0DCB-5479-4BFF-AEDB-80E8B527A94A}" presName="linear" presStyleCnt="0">
        <dgm:presLayoutVars>
          <dgm:animLvl val="lvl"/>
          <dgm:resizeHandles val="exact"/>
        </dgm:presLayoutVars>
      </dgm:prSet>
      <dgm:spPr/>
    </dgm:pt>
    <dgm:pt modelId="{340BB378-66C4-4E36-AC5D-ACE8D25C1B2E}" type="pres">
      <dgm:prSet presAssocID="{CEC1BD57-BA25-4534-B643-1BF9AE22AE8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3E0C05D-4267-447B-9CBC-9A7FB0D6D812}" type="pres">
      <dgm:prSet presAssocID="{CEC1BD57-BA25-4534-B643-1BF9AE22AE8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9D4132-16A8-4671-A494-FDF2B9AAFF4B}" type="presOf" srcId="{76B7467C-5E1B-465B-AC92-19513C694EA9}" destId="{B3E0C05D-4267-447B-9CBC-9A7FB0D6D812}" srcOrd="0" destOrd="1" presId="urn:microsoft.com/office/officeart/2005/8/layout/vList2"/>
    <dgm:cxn modelId="{D7A2D33F-C455-48C8-9908-6B70EFE50D57}" type="presOf" srcId="{6597F9B1-15ED-4FEE-BCCD-DF9CDEFEE10C}" destId="{B3E0C05D-4267-447B-9CBC-9A7FB0D6D812}" srcOrd="0" destOrd="0" presId="urn:microsoft.com/office/officeart/2005/8/layout/vList2"/>
    <dgm:cxn modelId="{557D7767-16E8-4923-BCB7-E68C1F24E567}" srcId="{CEC1BD57-BA25-4534-B643-1BF9AE22AE8E}" destId="{093A3CE9-4A6A-4028-BB8B-26F6729DF98B}" srcOrd="3" destOrd="0" parTransId="{EBAF564B-CC26-4684-97E0-6FCE86C7CF68}" sibTransId="{B370B4D1-FFC6-4723-8AEF-8325033A9CED}"/>
    <dgm:cxn modelId="{E0CFA24B-A9EE-46C2-89A8-D30A8AE42E88}" srcId="{CEC1BD57-BA25-4534-B643-1BF9AE22AE8E}" destId="{76B7467C-5E1B-465B-AC92-19513C694EA9}" srcOrd="1" destOrd="0" parTransId="{056CC5A6-7328-49E3-8EA6-981E04AA4D6A}" sibTransId="{F47CD3B0-81D7-43E5-992B-52F69EE202D1}"/>
    <dgm:cxn modelId="{A0B30374-2468-4B3A-A408-7599893EE715}" srcId="{CEC1BD57-BA25-4534-B643-1BF9AE22AE8E}" destId="{6597F9B1-15ED-4FEE-BCCD-DF9CDEFEE10C}" srcOrd="0" destOrd="0" parTransId="{651C615C-BDC1-4551-94EB-BCF944B749CB}" sibTransId="{430E2B56-4A62-42E0-A755-952416B3C7FD}"/>
    <dgm:cxn modelId="{D8455B74-FA53-497F-BD4E-DEA406E82243}" srcId="{CEC1BD57-BA25-4534-B643-1BF9AE22AE8E}" destId="{9089802B-9897-4E35-8302-63E4588100FF}" srcOrd="2" destOrd="0" parTransId="{037C4AD6-4C1C-4C93-973A-7CF76CBCE850}" sibTransId="{B28D7EEC-ED05-4276-9E04-462E2445DD99}"/>
    <dgm:cxn modelId="{FF3B587A-9495-47D6-8FDE-91BCA9240A46}" type="presOf" srcId="{9089802B-9897-4E35-8302-63E4588100FF}" destId="{B3E0C05D-4267-447B-9CBC-9A7FB0D6D812}" srcOrd="0" destOrd="2" presId="urn:microsoft.com/office/officeart/2005/8/layout/vList2"/>
    <dgm:cxn modelId="{809370C6-B2BB-49E4-B6D9-181E87438EE5}" type="presOf" srcId="{093A3CE9-4A6A-4028-BB8B-26F6729DF98B}" destId="{B3E0C05D-4267-447B-9CBC-9A7FB0D6D812}" srcOrd="0" destOrd="3" presId="urn:microsoft.com/office/officeart/2005/8/layout/vList2"/>
    <dgm:cxn modelId="{D18BDFC8-222A-4BF2-AE95-7F0306B3E896}" srcId="{2FEC0DCB-5479-4BFF-AEDB-80E8B527A94A}" destId="{CEC1BD57-BA25-4534-B643-1BF9AE22AE8E}" srcOrd="0" destOrd="0" parTransId="{7A87AC6F-AB0B-46D6-8849-D9DE59B7F52E}" sibTransId="{BB62175F-EFBD-48C2-A7C8-3C200D3BB881}"/>
    <dgm:cxn modelId="{AF4ED4EE-AB3B-412E-AA16-710AA1257CBF}" type="presOf" srcId="{2FEC0DCB-5479-4BFF-AEDB-80E8B527A94A}" destId="{17B72C2F-9FAF-4204-8D6B-D291EA094EF1}" srcOrd="0" destOrd="0" presId="urn:microsoft.com/office/officeart/2005/8/layout/vList2"/>
    <dgm:cxn modelId="{A2B4A9FB-772B-47B1-B671-98DECB642477}" type="presOf" srcId="{CEC1BD57-BA25-4534-B643-1BF9AE22AE8E}" destId="{340BB378-66C4-4E36-AC5D-ACE8D25C1B2E}" srcOrd="0" destOrd="0" presId="urn:microsoft.com/office/officeart/2005/8/layout/vList2"/>
    <dgm:cxn modelId="{3D82D38F-AE59-4149-AF7C-BA7C180B856B}" type="presParOf" srcId="{17B72C2F-9FAF-4204-8D6B-D291EA094EF1}" destId="{340BB378-66C4-4E36-AC5D-ACE8D25C1B2E}" srcOrd="0" destOrd="0" presId="urn:microsoft.com/office/officeart/2005/8/layout/vList2"/>
    <dgm:cxn modelId="{B7A09333-CD20-4A1C-9F54-EF1A10A9FB47}" type="presParOf" srcId="{17B72C2F-9FAF-4204-8D6B-D291EA094EF1}" destId="{B3E0C05D-4267-447B-9CBC-9A7FB0D6D8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641227-0327-4BFC-9002-EB8A724CF0F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97EBFA5-D03E-4316-9300-14A99ED1A3CC}">
      <dgm:prSet custT="1"/>
      <dgm:spPr/>
      <dgm:t>
        <a:bodyPr/>
        <a:lstStyle/>
        <a:p>
          <a:r>
            <a:rPr lang="uk-UA" sz="1400" dirty="0"/>
            <a:t>Розробники чіт-програми для гри </a:t>
          </a:r>
          <a:r>
            <a:rPr lang="en-US" sz="1400" dirty="0"/>
            <a:t>GTA 5</a:t>
          </a:r>
          <a:r>
            <a:rPr lang="uk-UA" sz="1400" dirty="0"/>
            <a:t> створили «меню </a:t>
          </a:r>
          <a:r>
            <a:rPr lang="uk-UA" sz="1400" dirty="0" err="1"/>
            <a:t>модів</a:t>
          </a:r>
          <a:r>
            <a:rPr lang="uk-UA" sz="1400" dirty="0"/>
            <a:t>», яке </a:t>
          </a:r>
          <a:r>
            <a:rPr lang="ru-RU" sz="1400" dirty="0"/>
            <a:t>дозволяло </a:t>
          </a:r>
          <a:r>
            <a:rPr lang="ru-RU" sz="1400" dirty="0" err="1"/>
            <a:t>користувачам</a:t>
          </a:r>
          <a:r>
            <a:rPr lang="ru-RU" sz="1400" dirty="0"/>
            <a:t> </a:t>
          </a:r>
          <a:r>
            <a:rPr lang="ru-RU" sz="1400" dirty="0" err="1"/>
            <a:t>отримувати</a:t>
          </a:r>
          <a:r>
            <a:rPr lang="ru-RU" sz="1400" dirty="0"/>
            <a:t> ряд </a:t>
          </a:r>
          <a:r>
            <a:rPr lang="ru-RU" sz="1400" dirty="0" err="1"/>
            <a:t>переваг</a:t>
          </a:r>
          <a:r>
            <a:rPr lang="ru-RU" sz="1400" dirty="0"/>
            <a:t> у </a:t>
          </a:r>
          <a:r>
            <a:rPr lang="ru-RU" sz="1400" dirty="0" err="1"/>
            <a:t>грі</a:t>
          </a:r>
          <a:r>
            <a:rPr lang="ru-RU" sz="1400" dirty="0"/>
            <a:t>.</a:t>
          </a:r>
          <a:endParaRPr lang="ru-UA" sz="1400" dirty="0"/>
        </a:p>
      </dgm:t>
    </dgm:pt>
    <dgm:pt modelId="{F6FB31C2-8412-4B94-A8FC-E457F303920A}" type="parTrans" cxnId="{B3E6CB8B-8190-4F42-A921-0A6FCD28668A}">
      <dgm:prSet/>
      <dgm:spPr/>
      <dgm:t>
        <a:bodyPr/>
        <a:lstStyle/>
        <a:p>
          <a:endParaRPr lang="LID4096"/>
        </a:p>
      </dgm:t>
    </dgm:pt>
    <dgm:pt modelId="{AF90EE29-5163-48F0-B92C-6CC6DDF620C4}" type="sibTrans" cxnId="{B3E6CB8B-8190-4F42-A921-0A6FCD28668A}">
      <dgm:prSet/>
      <dgm:spPr/>
      <dgm:t>
        <a:bodyPr/>
        <a:lstStyle/>
        <a:p>
          <a:endParaRPr lang="LID4096"/>
        </a:p>
      </dgm:t>
    </dgm:pt>
    <dgm:pt modelId="{B26C16B5-1BD5-4A67-A3F7-2E432E687DAE}">
      <dgm:prSet/>
      <dgm:spPr/>
      <dgm:t>
        <a:bodyPr/>
        <a:lstStyle/>
        <a:p>
          <a:r>
            <a:rPr lang="uk-UA" dirty="0"/>
            <a:t>Розробники </a:t>
          </a:r>
          <a:r>
            <a:rPr lang="en-US" dirty="0"/>
            <a:t>GT</a:t>
          </a:r>
          <a:r>
            <a:rPr lang="uk-UA" dirty="0"/>
            <a:t>А заявили про порушення умов:</a:t>
          </a:r>
        </a:p>
        <a:p>
          <a:r>
            <a:rPr lang="uk-UA" dirty="0"/>
            <a:t>1) ліцензійної угоди з кінцевим користувачем та</a:t>
          </a:r>
        </a:p>
        <a:p>
          <a:r>
            <a:rPr lang="uk-UA" dirty="0"/>
            <a:t>2) угоди користувача та кодексу поведінки в Інтернеті</a:t>
          </a:r>
          <a:endParaRPr lang="ru-UA" dirty="0"/>
        </a:p>
      </dgm:t>
    </dgm:pt>
    <dgm:pt modelId="{3C72BBF0-1972-424F-8839-5A14AFC60B5C}" type="parTrans" cxnId="{91D6E436-787B-446D-B9CF-6C55F2D3D78E}">
      <dgm:prSet/>
      <dgm:spPr/>
      <dgm:t>
        <a:bodyPr/>
        <a:lstStyle/>
        <a:p>
          <a:endParaRPr lang="LID4096"/>
        </a:p>
      </dgm:t>
    </dgm:pt>
    <dgm:pt modelId="{9DCF5847-D3DF-4191-A7B1-29C6D0738944}" type="sibTrans" cxnId="{91D6E436-787B-446D-B9CF-6C55F2D3D78E}">
      <dgm:prSet/>
      <dgm:spPr/>
      <dgm:t>
        <a:bodyPr/>
        <a:lstStyle/>
        <a:p>
          <a:endParaRPr lang="LID4096"/>
        </a:p>
      </dgm:t>
    </dgm:pt>
    <dgm:pt modelId="{9B340285-458C-47F5-A699-E202B9A208C9}">
      <dgm:prSet/>
      <dgm:spPr/>
      <dgm:t>
        <a:bodyPr/>
        <a:lstStyle/>
        <a:p>
          <a:r>
            <a:rPr lang="uk-UA" dirty="0"/>
            <a:t>Окрім цього, було заявлено про порушення авторських прав на гру, а саме:</a:t>
          </a:r>
        </a:p>
        <a:p>
          <a:r>
            <a:rPr lang="uk-UA" dirty="0"/>
            <a:t>- незаконно копіювання та</a:t>
          </a:r>
        </a:p>
        <a:p>
          <a:r>
            <a:rPr lang="uk-UA" dirty="0"/>
            <a:t>- незаконна переробка</a:t>
          </a:r>
          <a:r>
            <a:rPr lang="en-US" dirty="0"/>
            <a:t>*</a:t>
          </a:r>
          <a:r>
            <a:rPr lang="uk-UA" dirty="0"/>
            <a:t> </a:t>
          </a:r>
        </a:p>
      </dgm:t>
    </dgm:pt>
    <dgm:pt modelId="{F42E3823-A340-4906-9D66-9358424E29C2}" type="parTrans" cxnId="{E2902D4D-3F77-46BD-BEC3-069CDDF328C6}">
      <dgm:prSet/>
      <dgm:spPr/>
      <dgm:t>
        <a:bodyPr/>
        <a:lstStyle/>
        <a:p>
          <a:endParaRPr lang="LID4096"/>
        </a:p>
      </dgm:t>
    </dgm:pt>
    <dgm:pt modelId="{925EB587-C483-4F00-8DAF-BD535F7C39C9}" type="sibTrans" cxnId="{E2902D4D-3F77-46BD-BEC3-069CDDF328C6}">
      <dgm:prSet/>
      <dgm:spPr/>
      <dgm:t>
        <a:bodyPr/>
        <a:lstStyle/>
        <a:p>
          <a:endParaRPr lang="LID4096"/>
        </a:p>
      </dgm:t>
    </dgm:pt>
    <dgm:pt modelId="{C5B8705D-D372-45BC-BF20-810910B0D8DD}" type="pres">
      <dgm:prSet presAssocID="{8A641227-0327-4BFC-9002-EB8A724CF0FD}" presName="diagram" presStyleCnt="0">
        <dgm:presLayoutVars>
          <dgm:dir/>
          <dgm:resizeHandles val="exact"/>
        </dgm:presLayoutVars>
      </dgm:prSet>
      <dgm:spPr/>
    </dgm:pt>
    <dgm:pt modelId="{FCFE9DF7-59A8-4FB2-B4B0-726585E1B637}" type="pres">
      <dgm:prSet presAssocID="{A97EBFA5-D03E-4316-9300-14A99ED1A3CC}" presName="node" presStyleLbl="node1" presStyleIdx="0" presStyleCnt="3" custScaleX="145367" custLinFactNeighborX="-720" custLinFactNeighborY="1800">
        <dgm:presLayoutVars>
          <dgm:bulletEnabled val="1"/>
        </dgm:presLayoutVars>
      </dgm:prSet>
      <dgm:spPr/>
    </dgm:pt>
    <dgm:pt modelId="{25027825-0A88-4393-88AC-2EED8721EC07}" type="pres">
      <dgm:prSet presAssocID="{AF90EE29-5163-48F0-B92C-6CC6DDF620C4}" presName="sibTrans" presStyleCnt="0"/>
      <dgm:spPr/>
    </dgm:pt>
    <dgm:pt modelId="{1B48CDE5-179F-45F3-B9EC-3643DEDAA1DB}" type="pres">
      <dgm:prSet presAssocID="{B26C16B5-1BD5-4A67-A3F7-2E432E687DAE}" presName="node" presStyleLbl="node1" presStyleIdx="1" presStyleCnt="3" custScaleX="143513">
        <dgm:presLayoutVars>
          <dgm:bulletEnabled val="1"/>
        </dgm:presLayoutVars>
      </dgm:prSet>
      <dgm:spPr/>
    </dgm:pt>
    <dgm:pt modelId="{D83943CF-24B3-4919-B39D-D0A666C3F347}" type="pres">
      <dgm:prSet presAssocID="{9DCF5847-D3DF-4191-A7B1-29C6D0738944}" presName="sibTrans" presStyleCnt="0"/>
      <dgm:spPr/>
    </dgm:pt>
    <dgm:pt modelId="{3CAAAEF2-2BE3-43C9-BF0C-F51313F0B2E2}" type="pres">
      <dgm:prSet presAssocID="{9B340285-458C-47F5-A699-E202B9A208C9}" presName="node" presStyleLbl="node1" presStyleIdx="2" presStyleCnt="3" custScaleX="142690">
        <dgm:presLayoutVars>
          <dgm:bulletEnabled val="1"/>
        </dgm:presLayoutVars>
      </dgm:prSet>
      <dgm:spPr/>
    </dgm:pt>
  </dgm:ptLst>
  <dgm:cxnLst>
    <dgm:cxn modelId="{91D6E436-787B-446D-B9CF-6C55F2D3D78E}" srcId="{8A641227-0327-4BFC-9002-EB8A724CF0FD}" destId="{B26C16B5-1BD5-4A67-A3F7-2E432E687DAE}" srcOrd="1" destOrd="0" parTransId="{3C72BBF0-1972-424F-8839-5A14AFC60B5C}" sibTransId="{9DCF5847-D3DF-4191-A7B1-29C6D0738944}"/>
    <dgm:cxn modelId="{E2902D4D-3F77-46BD-BEC3-069CDDF328C6}" srcId="{8A641227-0327-4BFC-9002-EB8A724CF0FD}" destId="{9B340285-458C-47F5-A699-E202B9A208C9}" srcOrd="2" destOrd="0" parTransId="{F42E3823-A340-4906-9D66-9358424E29C2}" sibTransId="{925EB587-C483-4F00-8DAF-BD535F7C39C9}"/>
    <dgm:cxn modelId="{B3E6CB8B-8190-4F42-A921-0A6FCD28668A}" srcId="{8A641227-0327-4BFC-9002-EB8A724CF0FD}" destId="{A97EBFA5-D03E-4316-9300-14A99ED1A3CC}" srcOrd="0" destOrd="0" parTransId="{F6FB31C2-8412-4B94-A8FC-E457F303920A}" sibTransId="{AF90EE29-5163-48F0-B92C-6CC6DDF620C4}"/>
    <dgm:cxn modelId="{4A2FAAAA-1519-49EC-8E6F-A02E8EB32DE2}" type="presOf" srcId="{B26C16B5-1BD5-4A67-A3F7-2E432E687DAE}" destId="{1B48CDE5-179F-45F3-B9EC-3643DEDAA1DB}" srcOrd="0" destOrd="0" presId="urn:microsoft.com/office/officeart/2005/8/layout/default"/>
    <dgm:cxn modelId="{10D347B4-4A7B-4C76-BA82-549F92F75C3C}" type="presOf" srcId="{9B340285-458C-47F5-A699-E202B9A208C9}" destId="{3CAAAEF2-2BE3-43C9-BF0C-F51313F0B2E2}" srcOrd="0" destOrd="0" presId="urn:microsoft.com/office/officeart/2005/8/layout/default"/>
    <dgm:cxn modelId="{60CA7DF2-9C16-4076-9A38-C4D7734C518B}" type="presOf" srcId="{A97EBFA5-D03E-4316-9300-14A99ED1A3CC}" destId="{FCFE9DF7-59A8-4FB2-B4B0-726585E1B637}" srcOrd="0" destOrd="0" presId="urn:microsoft.com/office/officeart/2005/8/layout/default"/>
    <dgm:cxn modelId="{72DB2EFF-DC8B-454F-A036-835CE7305831}" type="presOf" srcId="{8A641227-0327-4BFC-9002-EB8A724CF0FD}" destId="{C5B8705D-D372-45BC-BF20-810910B0D8DD}" srcOrd="0" destOrd="0" presId="urn:microsoft.com/office/officeart/2005/8/layout/default"/>
    <dgm:cxn modelId="{EF09E8D9-01CB-4930-82C7-523527BB38FD}" type="presParOf" srcId="{C5B8705D-D372-45BC-BF20-810910B0D8DD}" destId="{FCFE9DF7-59A8-4FB2-B4B0-726585E1B637}" srcOrd="0" destOrd="0" presId="urn:microsoft.com/office/officeart/2005/8/layout/default"/>
    <dgm:cxn modelId="{3ECF28C8-532C-4DBA-97A5-0C4D8433548C}" type="presParOf" srcId="{C5B8705D-D372-45BC-BF20-810910B0D8DD}" destId="{25027825-0A88-4393-88AC-2EED8721EC07}" srcOrd="1" destOrd="0" presId="urn:microsoft.com/office/officeart/2005/8/layout/default"/>
    <dgm:cxn modelId="{212A395B-C4C2-44F4-AF55-6D0F6E437EB2}" type="presParOf" srcId="{C5B8705D-D372-45BC-BF20-810910B0D8DD}" destId="{1B48CDE5-179F-45F3-B9EC-3643DEDAA1DB}" srcOrd="2" destOrd="0" presId="urn:microsoft.com/office/officeart/2005/8/layout/default"/>
    <dgm:cxn modelId="{D6DD24ED-D1D4-43CE-BC7A-A4C5672A8322}" type="presParOf" srcId="{C5B8705D-D372-45BC-BF20-810910B0D8DD}" destId="{D83943CF-24B3-4919-B39D-D0A666C3F347}" srcOrd="3" destOrd="0" presId="urn:microsoft.com/office/officeart/2005/8/layout/default"/>
    <dgm:cxn modelId="{A02EE3B4-E230-484A-A9F8-E2C5FF30098F}" type="presParOf" srcId="{C5B8705D-D372-45BC-BF20-810910B0D8DD}" destId="{3CAAAEF2-2BE3-43C9-BF0C-F51313F0B2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641227-0327-4BFC-9002-EB8A724CF0F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97EBFA5-D03E-4316-9300-14A99ED1A3CC}">
      <dgm:prSet custT="1"/>
      <dgm:spPr/>
      <dgm:t>
        <a:bodyPr/>
        <a:lstStyle/>
        <a:p>
          <a:r>
            <a:rPr lang="uk-UA" sz="1400" dirty="0"/>
            <a:t>У січні 2020 року </a:t>
          </a:r>
          <a:r>
            <a:rPr lang="ru-RU" sz="1400" dirty="0" err="1"/>
            <a:t>Високий</a:t>
          </a:r>
          <a:r>
            <a:rPr lang="ru-RU" sz="1400" dirty="0"/>
            <a:t> суд </a:t>
          </a:r>
          <a:r>
            <a:rPr lang="uk-UA" sz="1400" dirty="0"/>
            <a:t>Англії виніс рішення проти розробників чіт-програми та визнав порушення авторських прав на </a:t>
          </a:r>
          <a:r>
            <a:rPr lang="en-US" sz="1400" dirty="0"/>
            <a:t>GTA 5</a:t>
          </a:r>
          <a:endParaRPr lang="ru-UA" sz="1400" dirty="0"/>
        </a:p>
      </dgm:t>
    </dgm:pt>
    <dgm:pt modelId="{F6FB31C2-8412-4B94-A8FC-E457F303920A}" type="parTrans" cxnId="{B3E6CB8B-8190-4F42-A921-0A6FCD28668A}">
      <dgm:prSet/>
      <dgm:spPr/>
      <dgm:t>
        <a:bodyPr/>
        <a:lstStyle/>
        <a:p>
          <a:endParaRPr lang="LID4096"/>
        </a:p>
      </dgm:t>
    </dgm:pt>
    <dgm:pt modelId="{AF90EE29-5163-48F0-B92C-6CC6DDF620C4}" type="sibTrans" cxnId="{B3E6CB8B-8190-4F42-A921-0A6FCD28668A}">
      <dgm:prSet/>
      <dgm:spPr/>
      <dgm:t>
        <a:bodyPr/>
        <a:lstStyle/>
        <a:p>
          <a:endParaRPr lang="LID4096"/>
        </a:p>
      </dgm:t>
    </dgm:pt>
    <dgm:pt modelId="{B26C16B5-1BD5-4A67-A3F7-2E432E687DAE}">
      <dgm:prSet custT="1"/>
      <dgm:spPr/>
      <dgm:t>
        <a:bodyPr/>
        <a:lstStyle/>
        <a:p>
          <a:r>
            <a:rPr lang="uk-UA" sz="1400" dirty="0"/>
            <a:t>Судом встановив порушення авторських прав у вигляді несанкціонованого використання відеогри у вигляді її копіювання</a:t>
          </a:r>
          <a:endParaRPr lang="ru-UA" sz="1400" dirty="0"/>
        </a:p>
      </dgm:t>
    </dgm:pt>
    <dgm:pt modelId="{3C72BBF0-1972-424F-8839-5A14AFC60B5C}" type="parTrans" cxnId="{91D6E436-787B-446D-B9CF-6C55F2D3D78E}">
      <dgm:prSet/>
      <dgm:spPr/>
      <dgm:t>
        <a:bodyPr/>
        <a:lstStyle/>
        <a:p>
          <a:endParaRPr lang="LID4096"/>
        </a:p>
      </dgm:t>
    </dgm:pt>
    <dgm:pt modelId="{9DCF5847-D3DF-4191-A7B1-29C6D0738944}" type="sibTrans" cxnId="{91D6E436-787B-446D-B9CF-6C55F2D3D78E}">
      <dgm:prSet/>
      <dgm:spPr/>
      <dgm:t>
        <a:bodyPr/>
        <a:lstStyle/>
        <a:p>
          <a:endParaRPr lang="LID4096"/>
        </a:p>
      </dgm:t>
    </dgm:pt>
    <dgm:pt modelId="{9B340285-458C-47F5-A699-E202B9A208C9}">
      <dgm:prSet custT="1"/>
      <dgm:spPr/>
      <dgm:t>
        <a:bodyPr/>
        <a:lstStyle/>
        <a:p>
          <a:r>
            <a:rPr lang="uk-UA" sz="1400" dirty="0"/>
            <a:t>Рішення стосувалось лише відповідальності, питання про розмір відшкодування має вирішитися окремо.</a:t>
          </a:r>
          <a:endParaRPr lang="ru-UA" sz="1400" dirty="0"/>
        </a:p>
      </dgm:t>
    </dgm:pt>
    <dgm:pt modelId="{F42E3823-A340-4906-9D66-9358424E29C2}" type="parTrans" cxnId="{E2902D4D-3F77-46BD-BEC3-069CDDF328C6}">
      <dgm:prSet/>
      <dgm:spPr/>
      <dgm:t>
        <a:bodyPr/>
        <a:lstStyle/>
        <a:p>
          <a:endParaRPr lang="LID4096"/>
        </a:p>
      </dgm:t>
    </dgm:pt>
    <dgm:pt modelId="{925EB587-C483-4F00-8DAF-BD535F7C39C9}" type="sibTrans" cxnId="{E2902D4D-3F77-46BD-BEC3-069CDDF328C6}">
      <dgm:prSet/>
      <dgm:spPr/>
      <dgm:t>
        <a:bodyPr/>
        <a:lstStyle/>
        <a:p>
          <a:endParaRPr lang="LID4096"/>
        </a:p>
      </dgm:t>
    </dgm:pt>
    <dgm:pt modelId="{C5B8705D-D372-45BC-BF20-810910B0D8DD}" type="pres">
      <dgm:prSet presAssocID="{8A641227-0327-4BFC-9002-EB8A724CF0FD}" presName="diagram" presStyleCnt="0">
        <dgm:presLayoutVars>
          <dgm:dir/>
          <dgm:resizeHandles val="exact"/>
        </dgm:presLayoutVars>
      </dgm:prSet>
      <dgm:spPr/>
    </dgm:pt>
    <dgm:pt modelId="{FCFE9DF7-59A8-4FB2-B4B0-726585E1B637}" type="pres">
      <dgm:prSet presAssocID="{A97EBFA5-D03E-4316-9300-14A99ED1A3CC}" presName="node" presStyleLbl="node1" presStyleIdx="0" presStyleCnt="3" custScaleX="151796" custLinFactNeighborX="-720" custLinFactNeighborY="1800">
        <dgm:presLayoutVars>
          <dgm:bulletEnabled val="1"/>
        </dgm:presLayoutVars>
      </dgm:prSet>
      <dgm:spPr/>
    </dgm:pt>
    <dgm:pt modelId="{25027825-0A88-4393-88AC-2EED8721EC07}" type="pres">
      <dgm:prSet presAssocID="{AF90EE29-5163-48F0-B92C-6CC6DDF620C4}" presName="sibTrans" presStyleCnt="0"/>
      <dgm:spPr/>
    </dgm:pt>
    <dgm:pt modelId="{1B48CDE5-179F-45F3-B9EC-3643DEDAA1DB}" type="pres">
      <dgm:prSet presAssocID="{B26C16B5-1BD5-4A67-A3F7-2E432E687DAE}" presName="node" presStyleLbl="node1" presStyleIdx="1" presStyleCnt="3" custScaleX="153235">
        <dgm:presLayoutVars>
          <dgm:bulletEnabled val="1"/>
        </dgm:presLayoutVars>
      </dgm:prSet>
      <dgm:spPr/>
    </dgm:pt>
    <dgm:pt modelId="{D83943CF-24B3-4919-B39D-D0A666C3F347}" type="pres">
      <dgm:prSet presAssocID="{9DCF5847-D3DF-4191-A7B1-29C6D0738944}" presName="sibTrans" presStyleCnt="0"/>
      <dgm:spPr/>
    </dgm:pt>
    <dgm:pt modelId="{3CAAAEF2-2BE3-43C9-BF0C-F51313F0B2E2}" type="pres">
      <dgm:prSet presAssocID="{9B340285-458C-47F5-A699-E202B9A208C9}" presName="node" presStyleLbl="node1" presStyleIdx="2" presStyleCnt="3" custScaleX="150850">
        <dgm:presLayoutVars>
          <dgm:bulletEnabled val="1"/>
        </dgm:presLayoutVars>
      </dgm:prSet>
      <dgm:spPr/>
    </dgm:pt>
  </dgm:ptLst>
  <dgm:cxnLst>
    <dgm:cxn modelId="{91D6E436-787B-446D-B9CF-6C55F2D3D78E}" srcId="{8A641227-0327-4BFC-9002-EB8A724CF0FD}" destId="{B26C16B5-1BD5-4A67-A3F7-2E432E687DAE}" srcOrd="1" destOrd="0" parTransId="{3C72BBF0-1972-424F-8839-5A14AFC60B5C}" sibTransId="{9DCF5847-D3DF-4191-A7B1-29C6D0738944}"/>
    <dgm:cxn modelId="{E2902D4D-3F77-46BD-BEC3-069CDDF328C6}" srcId="{8A641227-0327-4BFC-9002-EB8A724CF0FD}" destId="{9B340285-458C-47F5-A699-E202B9A208C9}" srcOrd="2" destOrd="0" parTransId="{F42E3823-A340-4906-9D66-9358424E29C2}" sibTransId="{925EB587-C483-4F00-8DAF-BD535F7C39C9}"/>
    <dgm:cxn modelId="{B3E6CB8B-8190-4F42-A921-0A6FCD28668A}" srcId="{8A641227-0327-4BFC-9002-EB8A724CF0FD}" destId="{A97EBFA5-D03E-4316-9300-14A99ED1A3CC}" srcOrd="0" destOrd="0" parTransId="{F6FB31C2-8412-4B94-A8FC-E457F303920A}" sibTransId="{AF90EE29-5163-48F0-B92C-6CC6DDF620C4}"/>
    <dgm:cxn modelId="{4A2FAAAA-1519-49EC-8E6F-A02E8EB32DE2}" type="presOf" srcId="{B26C16B5-1BD5-4A67-A3F7-2E432E687DAE}" destId="{1B48CDE5-179F-45F3-B9EC-3643DEDAA1DB}" srcOrd="0" destOrd="0" presId="urn:microsoft.com/office/officeart/2005/8/layout/default"/>
    <dgm:cxn modelId="{10D347B4-4A7B-4C76-BA82-549F92F75C3C}" type="presOf" srcId="{9B340285-458C-47F5-A699-E202B9A208C9}" destId="{3CAAAEF2-2BE3-43C9-BF0C-F51313F0B2E2}" srcOrd="0" destOrd="0" presId="urn:microsoft.com/office/officeart/2005/8/layout/default"/>
    <dgm:cxn modelId="{60CA7DF2-9C16-4076-9A38-C4D7734C518B}" type="presOf" srcId="{A97EBFA5-D03E-4316-9300-14A99ED1A3CC}" destId="{FCFE9DF7-59A8-4FB2-B4B0-726585E1B637}" srcOrd="0" destOrd="0" presId="urn:microsoft.com/office/officeart/2005/8/layout/default"/>
    <dgm:cxn modelId="{72DB2EFF-DC8B-454F-A036-835CE7305831}" type="presOf" srcId="{8A641227-0327-4BFC-9002-EB8A724CF0FD}" destId="{C5B8705D-D372-45BC-BF20-810910B0D8DD}" srcOrd="0" destOrd="0" presId="urn:microsoft.com/office/officeart/2005/8/layout/default"/>
    <dgm:cxn modelId="{EF09E8D9-01CB-4930-82C7-523527BB38FD}" type="presParOf" srcId="{C5B8705D-D372-45BC-BF20-810910B0D8DD}" destId="{FCFE9DF7-59A8-4FB2-B4B0-726585E1B637}" srcOrd="0" destOrd="0" presId="urn:microsoft.com/office/officeart/2005/8/layout/default"/>
    <dgm:cxn modelId="{3ECF28C8-532C-4DBA-97A5-0C4D8433548C}" type="presParOf" srcId="{C5B8705D-D372-45BC-BF20-810910B0D8DD}" destId="{25027825-0A88-4393-88AC-2EED8721EC07}" srcOrd="1" destOrd="0" presId="urn:microsoft.com/office/officeart/2005/8/layout/default"/>
    <dgm:cxn modelId="{212A395B-C4C2-44F4-AF55-6D0F6E437EB2}" type="presParOf" srcId="{C5B8705D-D372-45BC-BF20-810910B0D8DD}" destId="{1B48CDE5-179F-45F3-B9EC-3643DEDAA1DB}" srcOrd="2" destOrd="0" presId="urn:microsoft.com/office/officeart/2005/8/layout/default"/>
    <dgm:cxn modelId="{D6DD24ED-D1D4-43CE-BC7A-A4C5672A8322}" type="presParOf" srcId="{C5B8705D-D372-45BC-BF20-810910B0D8DD}" destId="{D83943CF-24B3-4919-B39D-D0A666C3F347}" srcOrd="3" destOrd="0" presId="urn:microsoft.com/office/officeart/2005/8/layout/default"/>
    <dgm:cxn modelId="{A02EE3B4-E230-484A-A9F8-E2C5FF30098F}" type="presParOf" srcId="{C5B8705D-D372-45BC-BF20-810910B0D8DD}" destId="{3CAAAEF2-2BE3-43C9-BF0C-F51313F0B2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641227-0327-4BFC-9002-EB8A724CF0FD}" type="doc">
      <dgm:prSet loTypeId="urn:microsoft.com/office/officeart/2005/8/layout/default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LID4096"/>
        </a:p>
      </dgm:t>
    </dgm:pt>
    <dgm:pt modelId="{9B340285-458C-47F5-A699-E202B9A208C9}">
      <dgm:prSet custT="1"/>
      <dgm:spPr/>
      <dgm:t>
        <a:bodyPr/>
        <a:lstStyle/>
        <a:p>
          <a:r>
            <a:rPr lang="ru-RU" sz="1200" b="1" i="1" dirty="0"/>
            <a:t>Мод</a:t>
          </a:r>
          <a:r>
            <a:rPr lang="ru-RU" sz="1200" i="1" dirty="0"/>
            <a:t> (скор. </a:t>
          </a:r>
          <a:r>
            <a:rPr lang="ru-RU" sz="1200" i="1" dirty="0" err="1"/>
            <a:t>від</a:t>
          </a:r>
          <a:r>
            <a:rPr lang="ru-RU" sz="1200" i="1" dirty="0"/>
            <a:t> «</a:t>
          </a:r>
          <a:r>
            <a:rPr lang="ru-RU" sz="1200" i="1" dirty="0" err="1"/>
            <a:t>модифікація</a:t>
          </a:r>
          <a:r>
            <a:rPr lang="ru-RU" sz="1200" i="1" dirty="0"/>
            <a:t>», </a:t>
          </a:r>
          <a:r>
            <a:rPr lang="ru-RU" sz="1200" i="1" dirty="0" err="1"/>
            <a:t>моддинґ</a:t>
          </a:r>
          <a:r>
            <a:rPr lang="ru-RU" sz="1200" i="1" dirty="0"/>
            <a:t> </a:t>
          </a:r>
          <a:r>
            <a:rPr lang="ru-RU" sz="1200" i="1" dirty="0" err="1"/>
            <a:t>ігор</a:t>
          </a:r>
          <a:r>
            <a:rPr lang="ru-RU" sz="1200" i="1" dirty="0"/>
            <a:t>) — </a:t>
          </a:r>
          <a:r>
            <a:rPr lang="ru-RU" sz="1200" i="1" dirty="0" err="1"/>
            <a:t>доповнення</a:t>
          </a:r>
          <a:r>
            <a:rPr lang="ru-RU" sz="1200" i="1" dirty="0"/>
            <a:t> до </a:t>
          </a:r>
          <a:r>
            <a:rPr lang="ru-RU" sz="1200" i="1" dirty="0" err="1"/>
            <a:t>відеогри</a:t>
          </a:r>
          <a:r>
            <a:rPr lang="ru-RU" sz="1200" i="1" dirty="0"/>
            <a:t>, </a:t>
          </a:r>
          <a:r>
            <a:rPr lang="ru-RU" sz="1200" i="1" dirty="0" err="1"/>
            <a:t>написане</a:t>
          </a:r>
          <a:r>
            <a:rPr lang="ru-RU" sz="1200" i="1" dirty="0"/>
            <a:t>, як правило, </a:t>
          </a:r>
          <a:r>
            <a:rPr lang="ru-RU" sz="1200" i="1" dirty="0" err="1"/>
            <a:t>сторонніми</a:t>
          </a:r>
          <a:r>
            <a:rPr lang="ru-RU" sz="1200" i="1" dirty="0"/>
            <a:t> </a:t>
          </a:r>
          <a:r>
            <a:rPr lang="ru-RU" sz="1200" i="1" dirty="0" err="1"/>
            <a:t>розробниками</a:t>
          </a:r>
          <a:r>
            <a:rPr lang="ru-RU" sz="1200" i="1" dirty="0"/>
            <a:t> </a:t>
          </a:r>
          <a:r>
            <a:rPr lang="ru-RU" sz="1200" i="1" dirty="0" err="1"/>
            <a:t>або</a:t>
          </a:r>
          <a:r>
            <a:rPr lang="ru-RU" sz="1200" i="1" dirty="0"/>
            <a:t> любителями, </a:t>
          </a:r>
          <a:r>
            <a:rPr lang="ru-RU" sz="1200" i="1" dirty="0" err="1"/>
            <a:t>який</a:t>
          </a:r>
          <a:r>
            <a:rPr lang="ru-RU" sz="1200" i="1" dirty="0"/>
            <a:t> </a:t>
          </a:r>
          <a:r>
            <a:rPr lang="ru-RU" sz="1200" i="1" dirty="0" err="1"/>
            <a:t>додається</a:t>
          </a:r>
          <a:r>
            <a:rPr lang="ru-RU" sz="1200" i="1" dirty="0"/>
            <a:t> до </a:t>
          </a:r>
          <a:r>
            <a:rPr lang="ru-RU" sz="1200" i="1" dirty="0" err="1"/>
            <a:t>гри</a:t>
          </a:r>
          <a:r>
            <a:rPr lang="ru-RU" sz="1200" i="1" dirty="0"/>
            <a:t> </a:t>
          </a:r>
          <a:r>
            <a:rPr lang="ru-RU" sz="1200" i="1" dirty="0" err="1"/>
            <a:t>або</a:t>
          </a:r>
          <a:r>
            <a:rPr lang="ru-RU" sz="1200" i="1" dirty="0"/>
            <a:t> </a:t>
          </a:r>
          <a:r>
            <a:rPr lang="ru-RU" sz="1200" i="1" dirty="0" err="1"/>
            <a:t>спеціальних</a:t>
          </a:r>
          <a:r>
            <a:rPr lang="ru-RU" sz="1200" i="1" dirty="0"/>
            <a:t>, </a:t>
          </a:r>
          <a:r>
            <a:rPr lang="ru-RU" sz="1200" i="1" dirty="0" err="1"/>
            <a:t>розроблених</a:t>
          </a:r>
          <a:r>
            <a:rPr lang="ru-RU" sz="1200" i="1" dirty="0"/>
            <a:t> для </a:t>
          </a:r>
          <a:r>
            <a:rPr lang="ru-RU" sz="1200" i="1" dirty="0" err="1"/>
            <a:t>модифікації</a:t>
          </a:r>
          <a:r>
            <a:rPr lang="ru-RU" sz="1200" i="1" dirty="0"/>
            <a:t> </a:t>
          </a:r>
          <a:r>
            <a:rPr lang="ru-RU" sz="1200" i="1" dirty="0" err="1"/>
            <a:t>любительських</a:t>
          </a:r>
          <a:r>
            <a:rPr lang="ru-RU" sz="1200" i="1" dirty="0"/>
            <a:t> </a:t>
          </a:r>
          <a:r>
            <a:rPr lang="ru-RU" sz="1200" i="1" dirty="0" err="1"/>
            <a:t>програм</a:t>
          </a:r>
          <a:r>
            <a:rPr lang="ru-RU" sz="1200" i="1" dirty="0"/>
            <a:t>.</a:t>
          </a:r>
          <a:endParaRPr lang="ru-UA" sz="1200" dirty="0"/>
        </a:p>
      </dgm:t>
    </dgm:pt>
    <dgm:pt modelId="{F42E3823-A340-4906-9D66-9358424E29C2}" type="parTrans" cxnId="{E2902D4D-3F77-46BD-BEC3-069CDDF328C6}">
      <dgm:prSet/>
      <dgm:spPr/>
      <dgm:t>
        <a:bodyPr/>
        <a:lstStyle/>
        <a:p>
          <a:endParaRPr lang="LID4096"/>
        </a:p>
      </dgm:t>
    </dgm:pt>
    <dgm:pt modelId="{925EB587-C483-4F00-8DAF-BD535F7C39C9}" type="sibTrans" cxnId="{E2902D4D-3F77-46BD-BEC3-069CDDF328C6}">
      <dgm:prSet/>
      <dgm:spPr/>
      <dgm:t>
        <a:bodyPr/>
        <a:lstStyle/>
        <a:p>
          <a:endParaRPr lang="LID4096"/>
        </a:p>
      </dgm:t>
    </dgm:pt>
    <dgm:pt modelId="{C5B8705D-D372-45BC-BF20-810910B0D8DD}" type="pres">
      <dgm:prSet presAssocID="{8A641227-0327-4BFC-9002-EB8A724CF0FD}" presName="diagram" presStyleCnt="0">
        <dgm:presLayoutVars>
          <dgm:dir/>
          <dgm:resizeHandles val="exact"/>
        </dgm:presLayoutVars>
      </dgm:prSet>
      <dgm:spPr/>
    </dgm:pt>
    <dgm:pt modelId="{3CAAAEF2-2BE3-43C9-BF0C-F51313F0B2E2}" type="pres">
      <dgm:prSet presAssocID="{9B340285-458C-47F5-A699-E202B9A208C9}" presName="node" presStyleLbl="node1" presStyleIdx="0" presStyleCnt="1" custScaleY="54530" custLinFactNeighborX="2198" custLinFactNeighborY="13667">
        <dgm:presLayoutVars>
          <dgm:bulletEnabled val="1"/>
        </dgm:presLayoutVars>
      </dgm:prSet>
      <dgm:spPr/>
    </dgm:pt>
  </dgm:ptLst>
  <dgm:cxnLst>
    <dgm:cxn modelId="{E2902D4D-3F77-46BD-BEC3-069CDDF328C6}" srcId="{8A641227-0327-4BFC-9002-EB8A724CF0FD}" destId="{9B340285-458C-47F5-A699-E202B9A208C9}" srcOrd="0" destOrd="0" parTransId="{F42E3823-A340-4906-9D66-9358424E29C2}" sibTransId="{925EB587-C483-4F00-8DAF-BD535F7C39C9}"/>
    <dgm:cxn modelId="{10D347B4-4A7B-4C76-BA82-549F92F75C3C}" type="presOf" srcId="{9B340285-458C-47F5-A699-E202B9A208C9}" destId="{3CAAAEF2-2BE3-43C9-BF0C-F51313F0B2E2}" srcOrd="0" destOrd="0" presId="urn:microsoft.com/office/officeart/2005/8/layout/default"/>
    <dgm:cxn modelId="{72DB2EFF-DC8B-454F-A036-835CE7305831}" type="presOf" srcId="{8A641227-0327-4BFC-9002-EB8A724CF0FD}" destId="{C5B8705D-D372-45BC-BF20-810910B0D8DD}" srcOrd="0" destOrd="0" presId="urn:microsoft.com/office/officeart/2005/8/layout/default"/>
    <dgm:cxn modelId="{A02EE3B4-E230-484A-A9F8-E2C5FF30098F}" type="presParOf" srcId="{C5B8705D-D372-45BC-BF20-810910B0D8DD}" destId="{3CAAAEF2-2BE3-43C9-BF0C-F51313F0B2E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CE1ED-D1C9-4ED2-9542-AB60913B902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uk-UA"/>
        </a:p>
      </dgm:t>
    </dgm:pt>
    <dgm:pt modelId="{ED1C8C21-0EA1-4268-B915-B6C8D06D2327}">
      <dgm:prSet phldrT="[Текст]"/>
      <dgm:spPr/>
      <dgm:t>
        <a:bodyPr/>
        <a:lstStyle/>
        <a:p>
          <a:pPr>
            <a:defRPr cap="all"/>
          </a:pPr>
          <a:r>
            <a:rPr lang="uk-UA" b="1" cap="none" dirty="0"/>
            <a:t>Видавці/</a:t>
          </a:r>
          <a:endParaRPr lang="en-US" b="1" cap="none" dirty="0"/>
        </a:p>
        <a:p>
          <a:pPr>
            <a:defRPr cap="all"/>
          </a:pPr>
          <a:r>
            <a:rPr lang="uk-UA" b="1" cap="none" dirty="0"/>
            <a:t>розробники  гри</a:t>
          </a:r>
        </a:p>
      </dgm:t>
    </dgm:pt>
    <dgm:pt modelId="{BA390B7E-3B6E-4216-AF42-A8A515754A0A}" type="parTrans" cxnId="{BBAB2663-86CB-4498-946A-2CB864DDBD25}">
      <dgm:prSet/>
      <dgm:spPr/>
      <dgm:t>
        <a:bodyPr/>
        <a:lstStyle/>
        <a:p>
          <a:endParaRPr lang="uk-UA"/>
        </a:p>
      </dgm:t>
    </dgm:pt>
    <dgm:pt modelId="{838CAD89-B448-41A5-9682-DC60598E939E}" type="sibTrans" cxnId="{BBAB2663-86CB-4498-946A-2CB864DDBD25}">
      <dgm:prSet/>
      <dgm:spPr/>
      <dgm:t>
        <a:bodyPr/>
        <a:lstStyle/>
        <a:p>
          <a:endParaRPr lang="uk-UA"/>
        </a:p>
      </dgm:t>
    </dgm:pt>
    <dgm:pt modelId="{C6DBF9D9-9A49-4FBC-B68A-5443A383B359}">
      <dgm:prSet phldrT="[Текст]"/>
      <dgm:spPr/>
      <dgm:t>
        <a:bodyPr/>
        <a:lstStyle/>
        <a:p>
          <a:pPr>
            <a:defRPr cap="all"/>
          </a:pPr>
          <a:r>
            <a:rPr lang="uk-UA" b="1" cap="none" dirty="0"/>
            <a:t>Глядачі</a:t>
          </a:r>
          <a:endParaRPr lang="en-US" b="1" cap="none" dirty="0"/>
        </a:p>
      </dgm:t>
    </dgm:pt>
    <dgm:pt modelId="{B6A3C3AA-2DEA-488D-B886-7F0DE28BC77B}" type="parTrans" cxnId="{0A84D54C-3B3C-4845-942F-5B9D595F3FF3}">
      <dgm:prSet/>
      <dgm:spPr/>
      <dgm:t>
        <a:bodyPr/>
        <a:lstStyle/>
        <a:p>
          <a:endParaRPr lang="uk-UA"/>
        </a:p>
      </dgm:t>
    </dgm:pt>
    <dgm:pt modelId="{43FF7E32-6FD2-4B1A-A365-D71E0594FCEB}" type="sibTrans" cxnId="{0A84D54C-3B3C-4845-942F-5B9D595F3FF3}">
      <dgm:prSet/>
      <dgm:spPr/>
      <dgm:t>
        <a:bodyPr/>
        <a:lstStyle/>
        <a:p>
          <a:endParaRPr lang="uk-UA"/>
        </a:p>
      </dgm:t>
    </dgm:pt>
    <dgm:pt modelId="{DF87FE2A-9D6F-4B7F-A23E-1F6E1E69BB05}">
      <dgm:prSet/>
      <dgm:spPr/>
      <dgm:t>
        <a:bodyPr/>
        <a:lstStyle/>
        <a:p>
          <a:pPr>
            <a:defRPr cap="all"/>
          </a:pPr>
          <a:r>
            <a:rPr lang="uk-UA" b="1" cap="none"/>
            <a:t>Професійні геймери</a:t>
          </a:r>
          <a:endParaRPr lang="ru-RU" b="1"/>
        </a:p>
      </dgm:t>
    </dgm:pt>
    <dgm:pt modelId="{F6B2F313-239C-4A0D-A492-7CB0D81570B5}" type="sibTrans" cxnId="{3562AA34-841A-4D91-8BEF-EA485DE63AA7}">
      <dgm:prSet/>
      <dgm:spPr/>
      <dgm:t>
        <a:bodyPr/>
        <a:lstStyle/>
        <a:p>
          <a:endParaRPr lang="ru-RU"/>
        </a:p>
      </dgm:t>
    </dgm:pt>
    <dgm:pt modelId="{68DA3355-FB6F-4180-A6CF-A92D1D757B52}" type="parTrans" cxnId="{3562AA34-841A-4D91-8BEF-EA485DE63AA7}">
      <dgm:prSet/>
      <dgm:spPr/>
      <dgm:t>
        <a:bodyPr/>
        <a:lstStyle/>
        <a:p>
          <a:endParaRPr lang="ru-RU"/>
        </a:p>
      </dgm:t>
    </dgm:pt>
    <dgm:pt modelId="{DBC208CF-6709-4CEE-9B65-98A2D304D548}">
      <dgm:prSet phldrT="[Текст]"/>
      <dgm:spPr/>
      <dgm:t>
        <a:bodyPr/>
        <a:lstStyle/>
        <a:p>
          <a:pPr>
            <a:defRPr cap="all"/>
          </a:pPr>
          <a:r>
            <a:rPr lang="uk-UA" b="1" cap="none"/>
            <a:t>Організатори турніру</a:t>
          </a:r>
        </a:p>
      </dgm:t>
    </dgm:pt>
    <dgm:pt modelId="{07B48561-0116-4CEE-B471-3B704F7F813C}" type="sibTrans" cxnId="{493146B5-E6C9-4D9B-BC34-BCF71F2392F9}">
      <dgm:prSet/>
      <dgm:spPr/>
      <dgm:t>
        <a:bodyPr/>
        <a:lstStyle/>
        <a:p>
          <a:endParaRPr lang="uk-UA"/>
        </a:p>
      </dgm:t>
    </dgm:pt>
    <dgm:pt modelId="{34F6F7ED-208D-4E49-8924-3446991625E3}" type="parTrans" cxnId="{493146B5-E6C9-4D9B-BC34-BCF71F2392F9}">
      <dgm:prSet/>
      <dgm:spPr/>
      <dgm:t>
        <a:bodyPr/>
        <a:lstStyle/>
        <a:p>
          <a:endParaRPr lang="uk-UA"/>
        </a:p>
      </dgm:t>
    </dgm:pt>
    <dgm:pt modelId="{A844D4C1-2618-46D9-8E23-04CB4252D65B}">
      <dgm:prSet phldrT="[Текст]"/>
      <dgm:spPr/>
      <dgm:t>
        <a:bodyPr/>
        <a:lstStyle/>
        <a:p>
          <a:pPr>
            <a:defRPr cap="all"/>
          </a:pPr>
          <a:r>
            <a:rPr lang="uk-UA" b="1" cap="none"/>
            <a:t>Спонсори / рекламодавці</a:t>
          </a:r>
        </a:p>
      </dgm:t>
    </dgm:pt>
    <dgm:pt modelId="{3649735E-1B40-48EE-87D0-3F51A998DDE6}" type="sibTrans" cxnId="{A4D07577-70A7-47AC-BEC3-9EBCA2FCE1E3}">
      <dgm:prSet/>
      <dgm:spPr/>
      <dgm:t>
        <a:bodyPr/>
        <a:lstStyle/>
        <a:p>
          <a:endParaRPr lang="ru-RU"/>
        </a:p>
      </dgm:t>
    </dgm:pt>
    <dgm:pt modelId="{3C576C63-1774-4123-9AA9-5406F63D17C5}" type="parTrans" cxnId="{A4D07577-70A7-47AC-BEC3-9EBCA2FCE1E3}">
      <dgm:prSet/>
      <dgm:spPr/>
      <dgm:t>
        <a:bodyPr/>
        <a:lstStyle/>
        <a:p>
          <a:endParaRPr lang="ru-RU"/>
        </a:p>
      </dgm:t>
    </dgm:pt>
    <dgm:pt modelId="{881D4822-F79C-4C6D-943B-6339BE2FEC6C}">
      <dgm:prSet/>
      <dgm:spPr/>
      <dgm:t>
        <a:bodyPr/>
        <a:lstStyle/>
        <a:p>
          <a:pPr>
            <a:defRPr cap="all"/>
          </a:pPr>
          <a:r>
            <a:rPr lang="uk-UA" b="1" cap="none"/>
            <a:t>Платформи для трансляції (</a:t>
          </a:r>
          <a:r>
            <a:rPr lang="en-US" b="1" cap="none"/>
            <a:t>FB, YouTube, Twitch)</a:t>
          </a:r>
          <a:endParaRPr lang="LID4096"/>
        </a:p>
      </dgm:t>
    </dgm:pt>
    <dgm:pt modelId="{C9A048C7-7F67-4FFD-B13C-306A7B6BF422}" type="parTrans" cxnId="{B9FDFE9E-CB67-43D9-B2C4-AB9EC4F2784D}">
      <dgm:prSet/>
      <dgm:spPr/>
      <dgm:t>
        <a:bodyPr/>
        <a:lstStyle/>
        <a:p>
          <a:endParaRPr lang="LID4096"/>
        </a:p>
      </dgm:t>
    </dgm:pt>
    <dgm:pt modelId="{A72D3A4D-F668-483E-B2D4-21C99E11F5C9}" type="sibTrans" cxnId="{B9FDFE9E-CB67-43D9-B2C4-AB9EC4F2784D}">
      <dgm:prSet/>
      <dgm:spPr/>
      <dgm:t>
        <a:bodyPr/>
        <a:lstStyle/>
        <a:p>
          <a:endParaRPr lang="LID4096"/>
        </a:p>
      </dgm:t>
    </dgm:pt>
    <dgm:pt modelId="{1D698339-B761-4C03-9C3F-D0FE168D22D1}" type="pres">
      <dgm:prSet presAssocID="{FC6CE1ED-D1C9-4ED2-9542-AB60913B902C}" presName="root" presStyleCnt="0">
        <dgm:presLayoutVars>
          <dgm:dir/>
          <dgm:resizeHandles val="exact"/>
        </dgm:presLayoutVars>
      </dgm:prSet>
      <dgm:spPr/>
    </dgm:pt>
    <dgm:pt modelId="{3DD06BBD-859D-4890-9817-8DA502EACD72}" type="pres">
      <dgm:prSet presAssocID="{ED1C8C21-0EA1-4268-B915-B6C8D06D2327}" presName="compNode" presStyleCnt="0"/>
      <dgm:spPr/>
    </dgm:pt>
    <dgm:pt modelId="{79BC8914-BD80-4021-82FD-D731F79CCA72}" type="pres">
      <dgm:prSet presAssocID="{ED1C8C21-0EA1-4268-B915-B6C8D06D2327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C51DE6F-1CEE-4AB7-8729-B75CE06D6E8B}" type="pres">
      <dgm:prSet presAssocID="{ED1C8C21-0EA1-4268-B915-B6C8D06D2327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ACEC3E3-10EE-4F9D-950A-85DDDA7E142E}" type="pres">
      <dgm:prSet presAssocID="{ED1C8C21-0EA1-4268-B915-B6C8D06D2327}" presName="spaceRect" presStyleCnt="0"/>
      <dgm:spPr/>
    </dgm:pt>
    <dgm:pt modelId="{D2DBFBB8-E133-4A98-8E83-1DBE9F6A66D3}" type="pres">
      <dgm:prSet presAssocID="{ED1C8C21-0EA1-4268-B915-B6C8D06D2327}" presName="textRect" presStyleLbl="revTx" presStyleIdx="0" presStyleCnt="6">
        <dgm:presLayoutVars>
          <dgm:chMax val="1"/>
          <dgm:chPref val="1"/>
        </dgm:presLayoutVars>
      </dgm:prSet>
      <dgm:spPr/>
    </dgm:pt>
    <dgm:pt modelId="{92B21EFB-1565-46BC-9CAC-40D231CE7CD3}" type="pres">
      <dgm:prSet presAssocID="{838CAD89-B448-41A5-9682-DC60598E939E}" presName="sibTrans" presStyleCnt="0"/>
      <dgm:spPr/>
    </dgm:pt>
    <dgm:pt modelId="{44F394DF-EB6C-44A9-A026-47153BB32C55}" type="pres">
      <dgm:prSet presAssocID="{DF87FE2A-9D6F-4B7F-A23E-1F6E1E69BB05}" presName="compNode" presStyleCnt="0"/>
      <dgm:spPr/>
    </dgm:pt>
    <dgm:pt modelId="{758D666C-49B7-40E7-B4A9-8EDFAAFF0DC7}" type="pres">
      <dgm:prSet presAssocID="{DF87FE2A-9D6F-4B7F-A23E-1F6E1E69BB05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D7E2BB6-3A5F-401A-949B-DC8B09FB834F}" type="pres">
      <dgm:prSet presAssocID="{DF87FE2A-9D6F-4B7F-A23E-1F6E1E69BB05}" presName="iconRect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27F5AA1-12EB-4252-B3FF-B0ED4F9440B2}" type="pres">
      <dgm:prSet presAssocID="{DF87FE2A-9D6F-4B7F-A23E-1F6E1E69BB05}" presName="spaceRect" presStyleCnt="0"/>
      <dgm:spPr/>
    </dgm:pt>
    <dgm:pt modelId="{D641601E-DF4D-43F1-B214-C2F3A94EE815}" type="pres">
      <dgm:prSet presAssocID="{DF87FE2A-9D6F-4B7F-A23E-1F6E1E69BB05}" presName="textRect" presStyleLbl="revTx" presStyleIdx="1" presStyleCnt="6">
        <dgm:presLayoutVars>
          <dgm:chMax val="1"/>
          <dgm:chPref val="1"/>
        </dgm:presLayoutVars>
      </dgm:prSet>
      <dgm:spPr/>
    </dgm:pt>
    <dgm:pt modelId="{3A36A209-416A-4AD3-8F95-7FBB37B21B6C}" type="pres">
      <dgm:prSet presAssocID="{F6B2F313-239C-4A0D-A492-7CB0D81570B5}" presName="sibTrans" presStyleCnt="0"/>
      <dgm:spPr/>
    </dgm:pt>
    <dgm:pt modelId="{B360E9A3-1A20-4F37-9A23-1D2CC33B78AE}" type="pres">
      <dgm:prSet presAssocID="{DBC208CF-6709-4CEE-9B65-98A2D304D548}" presName="compNode" presStyleCnt="0"/>
      <dgm:spPr/>
    </dgm:pt>
    <dgm:pt modelId="{B5CB07E7-796E-4311-9968-46127065B9A0}" type="pres">
      <dgm:prSet presAssocID="{DBC208CF-6709-4CEE-9B65-98A2D304D548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EA240CB-3025-4E5B-A6BF-02BDABFB2D3D}" type="pres">
      <dgm:prSet presAssocID="{DBC208CF-6709-4CEE-9B65-98A2D304D548}" presName="iconRect" presStyleLbl="node1" presStyleIdx="2" presStyleCnt="6" custLinFactNeighborX="3209" custLinFactNeighborY="32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3A136C6-F27F-4BEC-9AAC-77C373D358E4}" type="pres">
      <dgm:prSet presAssocID="{DBC208CF-6709-4CEE-9B65-98A2D304D548}" presName="spaceRect" presStyleCnt="0"/>
      <dgm:spPr/>
    </dgm:pt>
    <dgm:pt modelId="{BA36C30E-62F9-4C9A-A518-12538246BF11}" type="pres">
      <dgm:prSet presAssocID="{DBC208CF-6709-4CEE-9B65-98A2D304D548}" presName="textRect" presStyleLbl="revTx" presStyleIdx="2" presStyleCnt="6">
        <dgm:presLayoutVars>
          <dgm:chMax val="1"/>
          <dgm:chPref val="1"/>
        </dgm:presLayoutVars>
      </dgm:prSet>
      <dgm:spPr/>
    </dgm:pt>
    <dgm:pt modelId="{3FC338DF-F3E9-4111-B638-9E5B616D4E54}" type="pres">
      <dgm:prSet presAssocID="{07B48561-0116-4CEE-B471-3B704F7F813C}" presName="sibTrans" presStyleCnt="0"/>
      <dgm:spPr/>
    </dgm:pt>
    <dgm:pt modelId="{6DD76463-4A91-4E5D-AFF3-53F89D9791EC}" type="pres">
      <dgm:prSet presAssocID="{A844D4C1-2618-46D9-8E23-04CB4252D65B}" presName="compNode" presStyleCnt="0"/>
      <dgm:spPr/>
    </dgm:pt>
    <dgm:pt modelId="{F3DCA991-0888-40F0-8C91-8BF764CF7C9E}" type="pres">
      <dgm:prSet presAssocID="{A844D4C1-2618-46D9-8E23-04CB4252D65B}" presName="iconBgRect" presStyleLbl="bgShp" presStyleIdx="3" presStyleCnt="6" custLinFactNeighborX="971" custLinFactNeighborY="-1457"/>
      <dgm:spPr>
        <a:prstGeom prst="round2DiagRect">
          <a:avLst>
            <a:gd name="adj1" fmla="val 29727"/>
            <a:gd name="adj2" fmla="val 0"/>
          </a:avLst>
        </a:prstGeom>
      </dgm:spPr>
    </dgm:pt>
    <dgm:pt modelId="{0B087000-7AA3-4B0D-B765-7B8807ABBD01}" type="pres">
      <dgm:prSet presAssocID="{A844D4C1-2618-46D9-8E23-04CB4252D65B}" presName="icon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C055435-4E8E-4C25-AFAE-AD39896092D0}" type="pres">
      <dgm:prSet presAssocID="{A844D4C1-2618-46D9-8E23-04CB4252D65B}" presName="spaceRect" presStyleCnt="0"/>
      <dgm:spPr/>
    </dgm:pt>
    <dgm:pt modelId="{D0B01496-94FC-42CC-98D8-71B150C5D99D}" type="pres">
      <dgm:prSet presAssocID="{A844D4C1-2618-46D9-8E23-04CB4252D65B}" presName="textRect" presStyleLbl="revTx" presStyleIdx="3" presStyleCnt="6">
        <dgm:presLayoutVars>
          <dgm:chMax val="1"/>
          <dgm:chPref val="1"/>
        </dgm:presLayoutVars>
      </dgm:prSet>
      <dgm:spPr/>
    </dgm:pt>
    <dgm:pt modelId="{C1D7138C-1021-4E4B-8113-BDD27AE3A102}" type="pres">
      <dgm:prSet presAssocID="{3649735E-1B40-48EE-87D0-3F51A998DDE6}" presName="sibTrans" presStyleCnt="0"/>
      <dgm:spPr/>
    </dgm:pt>
    <dgm:pt modelId="{1B568BF7-8562-4D82-893F-7A3F93DE3258}" type="pres">
      <dgm:prSet presAssocID="{C6DBF9D9-9A49-4FBC-B68A-5443A383B359}" presName="compNode" presStyleCnt="0"/>
      <dgm:spPr/>
    </dgm:pt>
    <dgm:pt modelId="{4914B33B-C3BA-4B75-83FC-879795A7D1D0}" type="pres">
      <dgm:prSet presAssocID="{C6DBF9D9-9A49-4FBC-B68A-5443A383B359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FD9FF9A-4035-4AE2-835B-171AF53B3C38}" type="pres">
      <dgm:prSet presAssocID="{C6DBF9D9-9A49-4FBC-B68A-5443A383B359}" presName="iconRect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EAF2114-3705-4B02-A4D0-7056B2BFF977}" type="pres">
      <dgm:prSet presAssocID="{C6DBF9D9-9A49-4FBC-B68A-5443A383B359}" presName="spaceRect" presStyleCnt="0"/>
      <dgm:spPr/>
    </dgm:pt>
    <dgm:pt modelId="{0EE7D373-2417-4157-A577-2B27E42070BA}" type="pres">
      <dgm:prSet presAssocID="{C6DBF9D9-9A49-4FBC-B68A-5443A383B359}" presName="textRect" presStyleLbl="revTx" presStyleIdx="4" presStyleCnt="6">
        <dgm:presLayoutVars>
          <dgm:chMax val="1"/>
          <dgm:chPref val="1"/>
        </dgm:presLayoutVars>
      </dgm:prSet>
      <dgm:spPr/>
    </dgm:pt>
    <dgm:pt modelId="{0E3EEEB6-3309-4F47-AC3C-9EF098560019}" type="pres">
      <dgm:prSet presAssocID="{43FF7E32-6FD2-4B1A-A365-D71E0594FCEB}" presName="sibTrans" presStyleCnt="0"/>
      <dgm:spPr/>
    </dgm:pt>
    <dgm:pt modelId="{F4B1D753-E9A3-4A0E-844F-DC2B613B7675}" type="pres">
      <dgm:prSet presAssocID="{881D4822-F79C-4C6D-943B-6339BE2FEC6C}" presName="compNode" presStyleCnt="0"/>
      <dgm:spPr/>
    </dgm:pt>
    <dgm:pt modelId="{3E4BF939-DCC1-4DA2-821D-13C9E7A66F3E}" type="pres">
      <dgm:prSet presAssocID="{881D4822-F79C-4C6D-943B-6339BE2FEC6C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77E39FB-D565-4C03-9434-B6EFEB66ED8D}" type="pres">
      <dgm:prSet presAssocID="{881D4822-F79C-4C6D-943B-6339BE2FEC6C}" presName="iconRect" presStyleLbl="node1" presStyleIdx="5" presStyleCnt="6" custLinFactNeighborX="1604" custLinFactNeighborY="462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5AAAA50-3732-4F13-96F4-3609AE998EC7}" type="pres">
      <dgm:prSet presAssocID="{881D4822-F79C-4C6D-943B-6339BE2FEC6C}" presName="spaceRect" presStyleCnt="0"/>
      <dgm:spPr/>
    </dgm:pt>
    <dgm:pt modelId="{F4EB15D0-5435-47D5-B31B-EF04BDF6870D}" type="pres">
      <dgm:prSet presAssocID="{881D4822-F79C-4C6D-943B-6339BE2FEC6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E61742D-E308-4BF8-8F07-CF23AE9E1417}" type="presOf" srcId="{DF87FE2A-9D6F-4B7F-A23E-1F6E1E69BB05}" destId="{D641601E-DF4D-43F1-B214-C2F3A94EE815}" srcOrd="0" destOrd="0" presId="urn:microsoft.com/office/officeart/2018/5/layout/IconLeafLabelList"/>
    <dgm:cxn modelId="{3562AA34-841A-4D91-8BEF-EA485DE63AA7}" srcId="{FC6CE1ED-D1C9-4ED2-9542-AB60913B902C}" destId="{DF87FE2A-9D6F-4B7F-A23E-1F6E1E69BB05}" srcOrd="1" destOrd="0" parTransId="{68DA3355-FB6F-4180-A6CF-A92D1D757B52}" sibTransId="{F6B2F313-239C-4A0D-A492-7CB0D81570B5}"/>
    <dgm:cxn modelId="{BBAB2663-86CB-4498-946A-2CB864DDBD25}" srcId="{FC6CE1ED-D1C9-4ED2-9542-AB60913B902C}" destId="{ED1C8C21-0EA1-4268-B915-B6C8D06D2327}" srcOrd="0" destOrd="0" parTransId="{BA390B7E-3B6E-4216-AF42-A8A515754A0A}" sibTransId="{838CAD89-B448-41A5-9682-DC60598E939E}"/>
    <dgm:cxn modelId="{D871B146-EACF-40A0-BBA0-93C37BC93C81}" type="presOf" srcId="{FC6CE1ED-D1C9-4ED2-9542-AB60913B902C}" destId="{1D698339-B761-4C03-9C3F-D0FE168D22D1}" srcOrd="0" destOrd="0" presId="urn:microsoft.com/office/officeart/2018/5/layout/IconLeafLabelList"/>
    <dgm:cxn modelId="{0A84D54C-3B3C-4845-942F-5B9D595F3FF3}" srcId="{FC6CE1ED-D1C9-4ED2-9542-AB60913B902C}" destId="{C6DBF9D9-9A49-4FBC-B68A-5443A383B359}" srcOrd="4" destOrd="0" parTransId="{B6A3C3AA-2DEA-488D-B886-7F0DE28BC77B}" sibTransId="{43FF7E32-6FD2-4B1A-A365-D71E0594FCEB}"/>
    <dgm:cxn modelId="{65452051-5A3A-4655-BC4F-9D4774CD18FC}" type="presOf" srcId="{C6DBF9D9-9A49-4FBC-B68A-5443A383B359}" destId="{0EE7D373-2417-4157-A577-2B27E42070BA}" srcOrd="0" destOrd="0" presId="urn:microsoft.com/office/officeart/2018/5/layout/IconLeafLabelList"/>
    <dgm:cxn modelId="{A4D07577-70A7-47AC-BEC3-9EBCA2FCE1E3}" srcId="{FC6CE1ED-D1C9-4ED2-9542-AB60913B902C}" destId="{A844D4C1-2618-46D9-8E23-04CB4252D65B}" srcOrd="3" destOrd="0" parTransId="{3C576C63-1774-4123-9AA9-5406F63D17C5}" sibTransId="{3649735E-1B40-48EE-87D0-3F51A998DDE6}"/>
    <dgm:cxn modelId="{B9FDFE9E-CB67-43D9-B2C4-AB9EC4F2784D}" srcId="{FC6CE1ED-D1C9-4ED2-9542-AB60913B902C}" destId="{881D4822-F79C-4C6D-943B-6339BE2FEC6C}" srcOrd="5" destOrd="0" parTransId="{C9A048C7-7F67-4FFD-B13C-306A7B6BF422}" sibTransId="{A72D3A4D-F668-483E-B2D4-21C99E11F5C9}"/>
    <dgm:cxn modelId="{493146B5-E6C9-4D9B-BC34-BCF71F2392F9}" srcId="{FC6CE1ED-D1C9-4ED2-9542-AB60913B902C}" destId="{DBC208CF-6709-4CEE-9B65-98A2D304D548}" srcOrd="2" destOrd="0" parTransId="{34F6F7ED-208D-4E49-8924-3446991625E3}" sibTransId="{07B48561-0116-4CEE-B471-3B704F7F813C}"/>
    <dgm:cxn modelId="{BCF456CB-9335-4105-81FE-90FD6FE7D750}" type="presOf" srcId="{DBC208CF-6709-4CEE-9B65-98A2D304D548}" destId="{BA36C30E-62F9-4C9A-A518-12538246BF11}" srcOrd="0" destOrd="0" presId="urn:microsoft.com/office/officeart/2018/5/layout/IconLeafLabelList"/>
    <dgm:cxn modelId="{51B0A0E3-8E0C-461F-AE5A-451674276A17}" type="presOf" srcId="{ED1C8C21-0EA1-4268-B915-B6C8D06D2327}" destId="{D2DBFBB8-E133-4A98-8E83-1DBE9F6A66D3}" srcOrd="0" destOrd="0" presId="urn:microsoft.com/office/officeart/2018/5/layout/IconLeafLabelList"/>
    <dgm:cxn modelId="{9B6D24EA-3674-4DBD-9888-A24A3DC8408D}" type="presOf" srcId="{A844D4C1-2618-46D9-8E23-04CB4252D65B}" destId="{D0B01496-94FC-42CC-98D8-71B150C5D99D}" srcOrd="0" destOrd="0" presId="urn:microsoft.com/office/officeart/2018/5/layout/IconLeafLabelList"/>
    <dgm:cxn modelId="{1DB4F8EB-E4AC-4487-97AC-7D424B04F7A9}" type="presOf" srcId="{881D4822-F79C-4C6D-943B-6339BE2FEC6C}" destId="{F4EB15D0-5435-47D5-B31B-EF04BDF6870D}" srcOrd="0" destOrd="0" presId="urn:microsoft.com/office/officeart/2018/5/layout/IconLeafLabelList"/>
    <dgm:cxn modelId="{6F0762A5-C715-4C8B-B150-D357B6BB8AA4}" type="presParOf" srcId="{1D698339-B761-4C03-9C3F-D0FE168D22D1}" destId="{3DD06BBD-859D-4890-9817-8DA502EACD72}" srcOrd="0" destOrd="0" presId="urn:microsoft.com/office/officeart/2018/5/layout/IconLeafLabelList"/>
    <dgm:cxn modelId="{E5BBB482-56A6-4D7D-82F6-0A08FFCCBC1D}" type="presParOf" srcId="{3DD06BBD-859D-4890-9817-8DA502EACD72}" destId="{79BC8914-BD80-4021-82FD-D731F79CCA72}" srcOrd="0" destOrd="0" presId="urn:microsoft.com/office/officeart/2018/5/layout/IconLeafLabelList"/>
    <dgm:cxn modelId="{8A57690C-AFD3-48CA-84E8-6B24F3559381}" type="presParOf" srcId="{3DD06BBD-859D-4890-9817-8DA502EACD72}" destId="{EC51DE6F-1CEE-4AB7-8729-B75CE06D6E8B}" srcOrd="1" destOrd="0" presId="urn:microsoft.com/office/officeart/2018/5/layout/IconLeafLabelList"/>
    <dgm:cxn modelId="{767EB969-ED50-4F98-A02D-50014A866C07}" type="presParOf" srcId="{3DD06BBD-859D-4890-9817-8DA502EACD72}" destId="{8ACEC3E3-10EE-4F9D-950A-85DDDA7E142E}" srcOrd="2" destOrd="0" presId="urn:microsoft.com/office/officeart/2018/5/layout/IconLeafLabelList"/>
    <dgm:cxn modelId="{C4F76E2D-C8BB-447B-B25B-FE550E14C51D}" type="presParOf" srcId="{3DD06BBD-859D-4890-9817-8DA502EACD72}" destId="{D2DBFBB8-E133-4A98-8E83-1DBE9F6A66D3}" srcOrd="3" destOrd="0" presId="urn:microsoft.com/office/officeart/2018/5/layout/IconLeafLabelList"/>
    <dgm:cxn modelId="{CDB41C8A-F967-410D-BAD6-AA86F22F12BC}" type="presParOf" srcId="{1D698339-B761-4C03-9C3F-D0FE168D22D1}" destId="{92B21EFB-1565-46BC-9CAC-40D231CE7CD3}" srcOrd="1" destOrd="0" presId="urn:microsoft.com/office/officeart/2018/5/layout/IconLeafLabelList"/>
    <dgm:cxn modelId="{E179B5C9-FB93-44A9-8611-17E7FA545490}" type="presParOf" srcId="{1D698339-B761-4C03-9C3F-D0FE168D22D1}" destId="{44F394DF-EB6C-44A9-A026-47153BB32C55}" srcOrd="2" destOrd="0" presId="urn:microsoft.com/office/officeart/2018/5/layout/IconLeafLabelList"/>
    <dgm:cxn modelId="{5CCEEB61-CE66-453B-9D6D-74DAEC272FD9}" type="presParOf" srcId="{44F394DF-EB6C-44A9-A026-47153BB32C55}" destId="{758D666C-49B7-40E7-B4A9-8EDFAAFF0DC7}" srcOrd="0" destOrd="0" presId="urn:microsoft.com/office/officeart/2018/5/layout/IconLeafLabelList"/>
    <dgm:cxn modelId="{46856F20-DF12-4F1E-A501-F18566764EBA}" type="presParOf" srcId="{44F394DF-EB6C-44A9-A026-47153BB32C55}" destId="{2D7E2BB6-3A5F-401A-949B-DC8B09FB834F}" srcOrd="1" destOrd="0" presId="urn:microsoft.com/office/officeart/2018/5/layout/IconLeafLabelList"/>
    <dgm:cxn modelId="{E8550F9D-6656-4580-BC6A-698E75AB3A7D}" type="presParOf" srcId="{44F394DF-EB6C-44A9-A026-47153BB32C55}" destId="{527F5AA1-12EB-4252-B3FF-B0ED4F9440B2}" srcOrd="2" destOrd="0" presId="urn:microsoft.com/office/officeart/2018/5/layout/IconLeafLabelList"/>
    <dgm:cxn modelId="{D8BD04AD-822D-4E75-B7BE-4F6002188B93}" type="presParOf" srcId="{44F394DF-EB6C-44A9-A026-47153BB32C55}" destId="{D641601E-DF4D-43F1-B214-C2F3A94EE815}" srcOrd="3" destOrd="0" presId="urn:microsoft.com/office/officeart/2018/5/layout/IconLeafLabelList"/>
    <dgm:cxn modelId="{E329F6A0-7CAD-4C9A-B035-9BE31715B6B5}" type="presParOf" srcId="{1D698339-B761-4C03-9C3F-D0FE168D22D1}" destId="{3A36A209-416A-4AD3-8F95-7FBB37B21B6C}" srcOrd="3" destOrd="0" presId="urn:microsoft.com/office/officeart/2018/5/layout/IconLeafLabelList"/>
    <dgm:cxn modelId="{33B0B517-F1BC-45DA-8C87-5C96A7B0DB94}" type="presParOf" srcId="{1D698339-B761-4C03-9C3F-D0FE168D22D1}" destId="{B360E9A3-1A20-4F37-9A23-1D2CC33B78AE}" srcOrd="4" destOrd="0" presId="urn:microsoft.com/office/officeart/2018/5/layout/IconLeafLabelList"/>
    <dgm:cxn modelId="{2DF1EA3B-CD17-406F-9897-5EA22B98873A}" type="presParOf" srcId="{B360E9A3-1A20-4F37-9A23-1D2CC33B78AE}" destId="{B5CB07E7-796E-4311-9968-46127065B9A0}" srcOrd="0" destOrd="0" presId="urn:microsoft.com/office/officeart/2018/5/layout/IconLeafLabelList"/>
    <dgm:cxn modelId="{EAA9F451-22E3-4254-A8D8-58E689736491}" type="presParOf" srcId="{B360E9A3-1A20-4F37-9A23-1D2CC33B78AE}" destId="{8EA240CB-3025-4E5B-A6BF-02BDABFB2D3D}" srcOrd="1" destOrd="0" presId="urn:microsoft.com/office/officeart/2018/5/layout/IconLeafLabelList"/>
    <dgm:cxn modelId="{B3FB6EB6-D046-425C-A62A-358A9291A367}" type="presParOf" srcId="{B360E9A3-1A20-4F37-9A23-1D2CC33B78AE}" destId="{C3A136C6-F27F-4BEC-9AAC-77C373D358E4}" srcOrd="2" destOrd="0" presId="urn:microsoft.com/office/officeart/2018/5/layout/IconLeafLabelList"/>
    <dgm:cxn modelId="{932B70BB-1459-4D2B-8430-F9641ED029BA}" type="presParOf" srcId="{B360E9A3-1A20-4F37-9A23-1D2CC33B78AE}" destId="{BA36C30E-62F9-4C9A-A518-12538246BF11}" srcOrd="3" destOrd="0" presId="urn:microsoft.com/office/officeart/2018/5/layout/IconLeafLabelList"/>
    <dgm:cxn modelId="{2A3C9EF1-4F52-49C1-833E-F3D657497E6F}" type="presParOf" srcId="{1D698339-B761-4C03-9C3F-D0FE168D22D1}" destId="{3FC338DF-F3E9-4111-B638-9E5B616D4E54}" srcOrd="5" destOrd="0" presId="urn:microsoft.com/office/officeart/2018/5/layout/IconLeafLabelList"/>
    <dgm:cxn modelId="{D573AFFD-8D30-43EF-A208-6FAB35C1BF13}" type="presParOf" srcId="{1D698339-B761-4C03-9C3F-D0FE168D22D1}" destId="{6DD76463-4A91-4E5D-AFF3-53F89D9791EC}" srcOrd="6" destOrd="0" presId="urn:microsoft.com/office/officeart/2018/5/layout/IconLeafLabelList"/>
    <dgm:cxn modelId="{265581F4-BC5D-4594-A715-44877329A391}" type="presParOf" srcId="{6DD76463-4A91-4E5D-AFF3-53F89D9791EC}" destId="{F3DCA991-0888-40F0-8C91-8BF764CF7C9E}" srcOrd="0" destOrd="0" presId="urn:microsoft.com/office/officeart/2018/5/layout/IconLeafLabelList"/>
    <dgm:cxn modelId="{B6C0D83A-5D51-45CA-803D-0A3F6D22FC2F}" type="presParOf" srcId="{6DD76463-4A91-4E5D-AFF3-53F89D9791EC}" destId="{0B087000-7AA3-4B0D-B765-7B8807ABBD01}" srcOrd="1" destOrd="0" presId="urn:microsoft.com/office/officeart/2018/5/layout/IconLeafLabelList"/>
    <dgm:cxn modelId="{F41C609A-EDAE-4607-9CC6-99331DD7E2FB}" type="presParOf" srcId="{6DD76463-4A91-4E5D-AFF3-53F89D9791EC}" destId="{DC055435-4E8E-4C25-AFAE-AD39896092D0}" srcOrd="2" destOrd="0" presId="urn:microsoft.com/office/officeart/2018/5/layout/IconLeafLabelList"/>
    <dgm:cxn modelId="{3129CA66-78D3-489F-AF92-632A3B0AB3EA}" type="presParOf" srcId="{6DD76463-4A91-4E5D-AFF3-53F89D9791EC}" destId="{D0B01496-94FC-42CC-98D8-71B150C5D99D}" srcOrd="3" destOrd="0" presId="urn:microsoft.com/office/officeart/2018/5/layout/IconLeafLabelList"/>
    <dgm:cxn modelId="{6BB5072C-16B1-4772-BBD7-365433E57B29}" type="presParOf" srcId="{1D698339-B761-4C03-9C3F-D0FE168D22D1}" destId="{C1D7138C-1021-4E4B-8113-BDD27AE3A102}" srcOrd="7" destOrd="0" presId="urn:microsoft.com/office/officeart/2018/5/layout/IconLeafLabelList"/>
    <dgm:cxn modelId="{C1CC527A-A9EE-4751-9623-AB76072EE3F5}" type="presParOf" srcId="{1D698339-B761-4C03-9C3F-D0FE168D22D1}" destId="{1B568BF7-8562-4D82-893F-7A3F93DE3258}" srcOrd="8" destOrd="0" presId="urn:microsoft.com/office/officeart/2018/5/layout/IconLeafLabelList"/>
    <dgm:cxn modelId="{B49BA881-FD6F-4B4F-831C-460BCB9F547F}" type="presParOf" srcId="{1B568BF7-8562-4D82-893F-7A3F93DE3258}" destId="{4914B33B-C3BA-4B75-83FC-879795A7D1D0}" srcOrd="0" destOrd="0" presId="urn:microsoft.com/office/officeart/2018/5/layout/IconLeafLabelList"/>
    <dgm:cxn modelId="{596BF34D-60F0-4674-BF96-E870261A72F7}" type="presParOf" srcId="{1B568BF7-8562-4D82-893F-7A3F93DE3258}" destId="{7FD9FF9A-4035-4AE2-835B-171AF53B3C38}" srcOrd="1" destOrd="0" presId="urn:microsoft.com/office/officeart/2018/5/layout/IconLeafLabelList"/>
    <dgm:cxn modelId="{D9D960E4-8F7A-422F-A0C6-624796A63712}" type="presParOf" srcId="{1B568BF7-8562-4D82-893F-7A3F93DE3258}" destId="{8EAF2114-3705-4B02-A4D0-7056B2BFF977}" srcOrd="2" destOrd="0" presId="urn:microsoft.com/office/officeart/2018/5/layout/IconLeafLabelList"/>
    <dgm:cxn modelId="{9E7CDEB8-4976-47C6-B45F-370C75C464F9}" type="presParOf" srcId="{1B568BF7-8562-4D82-893F-7A3F93DE3258}" destId="{0EE7D373-2417-4157-A577-2B27E42070BA}" srcOrd="3" destOrd="0" presId="urn:microsoft.com/office/officeart/2018/5/layout/IconLeafLabelList"/>
    <dgm:cxn modelId="{484D1FED-CFF5-4455-8893-2A784350026E}" type="presParOf" srcId="{1D698339-B761-4C03-9C3F-D0FE168D22D1}" destId="{0E3EEEB6-3309-4F47-AC3C-9EF098560019}" srcOrd="9" destOrd="0" presId="urn:microsoft.com/office/officeart/2018/5/layout/IconLeafLabelList"/>
    <dgm:cxn modelId="{9AECC8A2-EA3F-46CD-9073-77357B614BB8}" type="presParOf" srcId="{1D698339-B761-4C03-9C3F-D0FE168D22D1}" destId="{F4B1D753-E9A3-4A0E-844F-DC2B613B7675}" srcOrd="10" destOrd="0" presId="urn:microsoft.com/office/officeart/2018/5/layout/IconLeafLabelList"/>
    <dgm:cxn modelId="{3DE5315D-651D-4BAA-9EFB-E6A48C3F6495}" type="presParOf" srcId="{F4B1D753-E9A3-4A0E-844F-DC2B613B7675}" destId="{3E4BF939-DCC1-4DA2-821D-13C9E7A66F3E}" srcOrd="0" destOrd="0" presId="urn:microsoft.com/office/officeart/2018/5/layout/IconLeafLabelList"/>
    <dgm:cxn modelId="{E5B8FE0E-026A-4CF6-9BF3-2BC23795D4FB}" type="presParOf" srcId="{F4B1D753-E9A3-4A0E-844F-DC2B613B7675}" destId="{D77E39FB-D565-4C03-9434-B6EFEB66ED8D}" srcOrd="1" destOrd="0" presId="urn:microsoft.com/office/officeart/2018/5/layout/IconLeafLabelList"/>
    <dgm:cxn modelId="{DD17D66E-AD02-4362-AE0C-7AEDC793ABB1}" type="presParOf" srcId="{F4B1D753-E9A3-4A0E-844F-DC2B613B7675}" destId="{E5AAAA50-3732-4F13-96F4-3609AE998EC7}" srcOrd="2" destOrd="0" presId="urn:microsoft.com/office/officeart/2018/5/layout/IconLeafLabelList"/>
    <dgm:cxn modelId="{7A3255B9-CE58-415E-9665-FEFE02534F34}" type="presParOf" srcId="{F4B1D753-E9A3-4A0E-844F-DC2B613B7675}" destId="{F4EB15D0-5435-47D5-B31B-EF04BDF6870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17A69-A131-42E8-946D-321CB172B8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238CF-89E9-43F9-871B-9F8F0F421790}">
      <dgm:prSet phldrT="[Текст]"/>
      <dgm:spPr/>
      <dgm:t>
        <a:bodyPr/>
        <a:lstStyle/>
        <a:p>
          <a:r>
            <a:rPr lang="uk-UA" b="1" dirty="0"/>
            <a:t>Авторські та суміжні права</a:t>
          </a:r>
          <a:endParaRPr lang="ru-RU" b="1" dirty="0"/>
        </a:p>
      </dgm:t>
    </dgm:pt>
    <dgm:pt modelId="{F3DCE525-CACC-40AE-817B-25266D325F1D}" type="parTrans" cxnId="{470BE57B-FA9D-4676-9876-6C0ED0962AFF}">
      <dgm:prSet/>
      <dgm:spPr/>
      <dgm:t>
        <a:bodyPr/>
        <a:lstStyle/>
        <a:p>
          <a:endParaRPr lang="ru-RU"/>
        </a:p>
      </dgm:t>
    </dgm:pt>
    <dgm:pt modelId="{8018A74F-C352-4150-ABB2-DA83260DD556}" type="sibTrans" cxnId="{470BE57B-FA9D-4676-9876-6C0ED0962AFF}">
      <dgm:prSet/>
      <dgm:spPr/>
      <dgm:t>
        <a:bodyPr/>
        <a:lstStyle/>
        <a:p>
          <a:endParaRPr lang="ru-RU"/>
        </a:p>
      </dgm:t>
    </dgm:pt>
    <dgm:pt modelId="{6DB8AA7B-7562-468F-88F8-2711EEF411C4}">
      <dgm:prSet phldrT="[Текст]"/>
      <dgm:spPr/>
      <dgm:t>
        <a:bodyPr/>
        <a:lstStyle/>
        <a:p>
          <a:r>
            <a:rPr lang="ru-RU" b="0" i="1">
              <a:effectLst/>
            </a:rPr>
            <a:t>Формат турніру</a:t>
          </a:r>
        </a:p>
      </dgm:t>
    </dgm:pt>
    <dgm:pt modelId="{64483B60-BF65-43BB-A8D1-16AB7B2F4D67}" type="parTrans" cxnId="{3BB8BB19-98B6-4035-922C-0D0AA8A5F8A5}">
      <dgm:prSet/>
      <dgm:spPr/>
      <dgm:t>
        <a:bodyPr/>
        <a:lstStyle/>
        <a:p>
          <a:endParaRPr lang="ru-RU"/>
        </a:p>
      </dgm:t>
    </dgm:pt>
    <dgm:pt modelId="{723FE4BA-ABC3-4E3C-9613-8DD50CC4854C}" type="sibTrans" cxnId="{3BB8BB19-98B6-4035-922C-0D0AA8A5F8A5}">
      <dgm:prSet/>
      <dgm:spPr/>
      <dgm:t>
        <a:bodyPr/>
        <a:lstStyle/>
        <a:p>
          <a:endParaRPr lang="ru-RU"/>
        </a:p>
      </dgm:t>
    </dgm:pt>
    <dgm:pt modelId="{30627719-AB5A-4706-B485-CDB24D514575}">
      <dgm:prSet phldrT="[Текст]"/>
      <dgm:spPr/>
      <dgm:t>
        <a:bodyPr/>
        <a:lstStyle/>
        <a:p>
          <a:r>
            <a:rPr lang="ru-RU" b="0" i="1">
              <a:effectLst/>
            </a:rPr>
            <a:t>Візуальні ефекти та музичний супровід</a:t>
          </a:r>
        </a:p>
      </dgm:t>
    </dgm:pt>
    <dgm:pt modelId="{01AD6A95-24B3-4EF9-BDEB-FB795B4DBCB5}" type="parTrans" cxnId="{C6096618-D2FC-49D8-AC02-AF479A83D451}">
      <dgm:prSet/>
      <dgm:spPr/>
      <dgm:t>
        <a:bodyPr/>
        <a:lstStyle/>
        <a:p>
          <a:endParaRPr lang="ru-RU"/>
        </a:p>
      </dgm:t>
    </dgm:pt>
    <dgm:pt modelId="{6A607716-145B-48AA-BFA0-655E18069A96}" type="sibTrans" cxnId="{C6096618-D2FC-49D8-AC02-AF479A83D451}">
      <dgm:prSet/>
      <dgm:spPr/>
      <dgm:t>
        <a:bodyPr/>
        <a:lstStyle/>
        <a:p>
          <a:endParaRPr lang="ru-RU"/>
        </a:p>
      </dgm:t>
    </dgm:pt>
    <dgm:pt modelId="{AE748194-567F-450B-917C-9B3BAF75976D}">
      <dgm:prSet phldrT="[Текст]"/>
      <dgm:spPr/>
      <dgm:t>
        <a:bodyPr/>
        <a:lstStyle/>
        <a:p>
          <a:r>
            <a:rPr lang="ru-RU" b="1" dirty="0" err="1"/>
            <a:t>Торговельні</a:t>
          </a:r>
          <a:r>
            <a:rPr lang="ru-RU" b="1" dirty="0"/>
            <a:t> марки</a:t>
          </a:r>
        </a:p>
      </dgm:t>
    </dgm:pt>
    <dgm:pt modelId="{25D16688-E7F6-4EA7-A6B1-A0A100457A06}" type="parTrans" cxnId="{49948265-9E89-43DB-9A47-E23406E2C711}">
      <dgm:prSet/>
      <dgm:spPr/>
      <dgm:t>
        <a:bodyPr/>
        <a:lstStyle/>
        <a:p>
          <a:endParaRPr lang="ru-RU"/>
        </a:p>
      </dgm:t>
    </dgm:pt>
    <dgm:pt modelId="{47B20087-9029-43DB-8397-19BC2C9545B5}" type="sibTrans" cxnId="{49948265-9E89-43DB-9A47-E23406E2C711}">
      <dgm:prSet/>
      <dgm:spPr/>
      <dgm:t>
        <a:bodyPr/>
        <a:lstStyle/>
        <a:p>
          <a:endParaRPr lang="ru-RU"/>
        </a:p>
      </dgm:t>
    </dgm:pt>
    <dgm:pt modelId="{AD00D620-2DE1-43E0-866B-48F2EF51FE06}">
      <dgm:prSet phldrT="[Текст]"/>
      <dgm:spPr/>
      <dgm:t>
        <a:bodyPr/>
        <a:lstStyle/>
        <a:p>
          <a:r>
            <a:rPr lang="ru-RU" b="0" i="1"/>
            <a:t>Назви турнірів</a:t>
          </a:r>
        </a:p>
      </dgm:t>
    </dgm:pt>
    <dgm:pt modelId="{8E612B40-CC46-488B-9D48-9AB8E15273ED}" type="parTrans" cxnId="{9A8B7C9D-C664-4168-8FC9-4E32BC2CC4BB}">
      <dgm:prSet/>
      <dgm:spPr/>
      <dgm:t>
        <a:bodyPr/>
        <a:lstStyle/>
        <a:p>
          <a:endParaRPr lang="ru-RU"/>
        </a:p>
      </dgm:t>
    </dgm:pt>
    <dgm:pt modelId="{C7B82379-13BE-4E27-B5DF-EC088CE510C9}" type="sibTrans" cxnId="{9A8B7C9D-C664-4168-8FC9-4E32BC2CC4BB}">
      <dgm:prSet/>
      <dgm:spPr/>
      <dgm:t>
        <a:bodyPr/>
        <a:lstStyle/>
        <a:p>
          <a:endParaRPr lang="ru-RU"/>
        </a:p>
      </dgm:t>
    </dgm:pt>
    <dgm:pt modelId="{0FFE28B2-63FF-4429-8F96-A438A482250E}">
      <dgm:prSet phldrT="[Текст]"/>
      <dgm:spPr/>
      <dgm:t>
        <a:bodyPr/>
        <a:lstStyle/>
        <a:p>
          <a:r>
            <a:rPr lang="ru-RU" b="0" i="1" dirty="0"/>
            <a:t>Найм</a:t>
          </a:r>
          <a:r>
            <a:rPr lang="uk-UA" b="0" i="1" dirty="0"/>
            <a:t>е</a:t>
          </a:r>
          <a:r>
            <a:rPr lang="ru-RU" b="0" i="1" dirty="0" err="1"/>
            <a:t>нування</a:t>
          </a:r>
          <a:r>
            <a:rPr lang="ru-RU" b="0" i="1" dirty="0"/>
            <a:t> </a:t>
          </a:r>
          <a:r>
            <a:rPr lang="ru-RU" b="0" i="1" dirty="0" err="1"/>
            <a:t>гравців</a:t>
          </a:r>
          <a:r>
            <a:rPr lang="ru-RU" b="0" i="1" dirty="0"/>
            <a:t> та команд</a:t>
          </a:r>
        </a:p>
      </dgm:t>
    </dgm:pt>
    <dgm:pt modelId="{016B269B-2AEC-4EA7-81AB-C653072EC62E}" type="parTrans" cxnId="{FDCF3871-AC35-4861-9619-27CAA96FA467}">
      <dgm:prSet/>
      <dgm:spPr/>
      <dgm:t>
        <a:bodyPr/>
        <a:lstStyle/>
        <a:p>
          <a:endParaRPr lang="ru-RU"/>
        </a:p>
      </dgm:t>
    </dgm:pt>
    <dgm:pt modelId="{A22F677F-0C3C-4C52-B507-08B258660EFF}" type="sibTrans" cxnId="{FDCF3871-AC35-4861-9619-27CAA96FA467}">
      <dgm:prSet/>
      <dgm:spPr/>
      <dgm:t>
        <a:bodyPr/>
        <a:lstStyle/>
        <a:p>
          <a:endParaRPr lang="ru-RU"/>
        </a:p>
      </dgm:t>
    </dgm:pt>
    <dgm:pt modelId="{D4F363F1-7D0C-4A6A-8409-67F25D43435C}">
      <dgm:prSet/>
      <dgm:spPr/>
      <dgm:t>
        <a:bodyPr/>
        <a:lstStyle/>
        <a:p>
          <a:r>
            <a:rPr lang="uk-UA" b="1" dirty="0">
              <a:sym typeface="Symbol" panose="05050102010706020507" pitchFamily="18" charset="2"/>
            </a:rPr>
            <a:t>Патенти</a:t>
          </a:r>
          <a:endParaRPr lang="en-US" b="1" dirty="0"/>
        </a:p>
      </dgm:t>
    </dgm:pt>
    <dgm:pt modelId="{5C0C1FD1-8214-48DD-9126-CE3DEB488F93}" type="parTrans" cxnId="{EC7D0986-3663-4670-8542-B847D8D9EFEA}">
      <dgm:prSet/>
      <dgm:spPr/>
      <dgm:t>
        <a:bodyPr/>
        <a:lstStyle/>
        <a:p>
          <a:endParaRPr lang="ru-RU"/>
        </a:p>
      </dgm:t>
    </dgm:pt>
    <dgm:pt modelId="{83E21B43-47FD-4F60-97F2-B01C98393C20}" type="sibTrans" cxnId="{EC7D0986-3663-4670-8542-B847D8D9EFEA}">
      <dgm:prSet/>
      <dgm:spPr/>
      <dgm:t>
        <a:bodyPr/>
        <a:lstStyle/>
        <a:p>
          <a:endParaRPr lang="ru-RU"/>
        </a:p>
      </dgm:t>
    </dgm:pt>
    <dgm:pt modelId="{88DB94F0-2EDC-4D36-91E5-4C3D415145FF}">
      <dgm:prSet phldrT="[Текст]"/>
      <dgm:spPr/>
      <dgm:t>
        <a:bodyPr/>
        <a:lstStyle/>
        <a:p>
          <a:r>
            <a:rPr lang="ru-RU" b="0" i="1">
              <a:effectLst/>
            </a:rPr>
            <a:t>Дизайн оформлення турніру та окремих його елементів</a:t>
          </a:r>
        </a:p>
      </dgm:t>
    </dgm:pt>
    <dgm:pt modelId="{B7CB95F7-1228-4E4F-AC69-3A84AC0C6E93}" type="parTrans" cxnId="{DD53892E-A7F1-4A88-802A-2416033EECB1}">
      <dgm:prSet/>
      <dgm:spPr/>
      <dgm:t>
        <a:bodyPr/>
        <a:lstStyle/>
        <a:p>
          <a:endParaRPr lang="ru-RU"/>
        </a:p>
      </dgm:t>
    </dgm:pt>
    <dgm:pt modelId="{804FD900-9D13-4F27-BCDC-8A93D35E22CC}" type="sibTrans" cxnId="{DD53892E-A7F1-4A88-802A-2416033EECB1}">
      <dgm:prSet/>
      <dgm:spPr/>
      <dgm:t>
        <a:bodyPr/>
        <a:lstStyle/>
        <a:p>
          <a:endParaRPr lang="ru-RU"/>
        </a:p>
      </dgm:t>
    </dgm:pt>
    <dgm:pt modelId="{660F2174-10F6-4A92-9E08-DBF9AC9989B6}">
      <dgm:prSet phldrT="[Текст]"/>
      <dgm:spPr/>
      <dgm:t>
        <a:bodyPr/>
        <a:lstStyle/>
        <a:p>
          <a:endParaRPr lang="ru-RU" b="0" dirty="0"/>
        </a:p>
      </dgm:t>
    </dgm:pt>
    <dgm:pt modelId="{6E45DF4E-E821-4137-87FB-D0D958F6B617}" type="parTrans" cxnId="{2DD7B386-26EE-4924-81C4-A01CAB2C280C}">
      <dgm:prSet/>
      <dgm:spPr/>
      <dgm:t>
        <a:bodyPr/>
        <a:lstStyle/>
        <a:p>
          <a:endParaRPr lang="ru-RU"/>
        </a:p>
      </dgm:t>
    </dgm:pt>
    <dgm:pt modelId="{77E8B1B8-23A4-4447-AE77-4EB694FC2566}" type="sibTrans" cxnId="{2DD7B386-26EE-4924-81C4-A01CAB2C280C}">
      <dgm:prSet/>
      <dgm:spPr/>
      <dgm:t>
        <a:bodyPr/>
        <a:lstStyle/>
        <a:p>
          <a:endParaRPr lang="ru-RU"/>
        </a:p>
      </dgm:t>
    </dgm:pt>
    <dgm:pt modelId="{2A5C2A6C-2F94-4570-9649-14E5C648BAB2}">
      <dgm:prSet phldrT="[Текст]"/>
      <dgm:spPr/>
      <dgm:t>
        <a:bodyPr/>
        <a:lstStyle/>
        <a:p>
          <a:r>
            <a:rPr lang="ru-RU" b="0" i="1" dirty="0" err="1">
              <a:effectLst/>
            </a:rPr>
            <a:t>Сценарій</a:t>
          </a:r>
          <a:r>
            <a:rPr lang="ru-RU" b="0" i="1" dirty="0">
              <a:effectLst/>
            </a:rPr>
            <a:t> </a:t>
          </a:r>
          <a:r>
            <a:rPr lang="ru-RU" b="0" i="1" dirty="0" err="1">
              <a:effectLst/>
            </a:rPr>
            <a:t>турнірів</a:t>
          </a:r>
          <a:endParaRPr lang="ru-RU" b="0" i="1" dirty="0">
            <a:effectLst/>
          </a:endParaRPr>
        </a:p>
      </dgm:t>
    </dgm:pt>
    <dgm:pt modelId="{846B515B-2E79-4AF1-8AB4-B29320260CD4}" type="parTrans" cxnId="{B3494871-CFFE-4586-97B5-30F83FCBDF66}">
      <dgm:prSet/>
      <dgm:spPr/>
      <dgm:t>
        <a:bodyPr/>
        <a:lstStyle/>
        <a:p>
          <a:endParaRPr lang="ru-RU"/>
        </a:p>
      </dgm:t>
    </dgm:pt>
    <dgm:pt modelId="{DB2F6D53-E8C0-4CCC-A683-7A7354E24B6F}" type="sibTrans" cxnId="{B3494871-CFFE-4586-97B5-30F83FCBDF66}">
      <dgm:prSet/>
      <dgm:spPr/>
      <dgm:t>
        <a:bodyPr/>
        <a:lstStyle/>
        <a:p>
          <a:endParaRPr lang="ru-RU"/>
        </a:p>
      </dgm:t>
    </dgm:pt>
    <dgm:pt modelId="{55ADE9E5-5230-425F-B86B-1D61BF1C00B0}">
      <dgm:prSet phldrT="[Текст]"/>
      <dgm:spPr/>
      <dgm:t>
        <a:bodyPr/>
        <a:lstStyle/>
        <a:p>
          <a:r>
            <a:rPr lang="ru-RU" b="0" i="1"/>
            <a:t>Найменування (комерційні) організаторів турнірів</a:t>
          </a:r>
        </a:p>
      </dgm:t>
    </dgm:pt>
    <dgm:pt modelId="{2B2118B0-A58C-4596-A7E0-388AAC44A990}" type="parTrans" cxnId="{39EACB00-0D8B-4C7E-85DF-8FD8230E6E0B}">
      <dgm:prSet/>
      <dgm:spPr/>
      <dgm:t>
        <a:bodyPr/>
        <a:lstStyle/>
        <a:p>
          <a:endParaRPr lang="ru-RU"/>
        </a:p>
      </dgm:t>
    </dgm:pt>
    <dgm:pt modelId="{42EB04E8-E9F5-4F38-9341-DE4333B73776}" type="sibTrans" cxnId="{39EACB00-0D8B-4C7E-85DF-8FD8230E6E0B}">
      <dgm:prSet/>
      <dgm:spPr/>
      <dgm:t>
        <a:bodyPr/>
        <a:lstStyle/>
        <a:p>
          <a:endParaRPr lang="ru-RU"/>
        </a:p>
      </dgm:t>
    </dgm:pt>
    <dgm:pt modelId="{180D26EE-24E8-45F7-ABBB-1952459AEFD9}">
      <dgm:prSet/>
      <dgm:spPr/>
      <dgm:t>
        <a:bodyPr/>
        <a:lstStyle/>
        <a:p>
          <a:r>
            <a:rPr lang="ru-RU" b="0" i="1"/>
            <a:t>Способи технічної реалізації турнірів</a:t>
          </a:r>
        </a:p>
      </dgm:t>
    </dgm:pt>
    <dgm:pt modelId="{33D275B3-B28A-4EDF-9DB5-95B10815341E}" type="parTrans" cxnId="{C5FE7FD3-B3C7-40C6-BA8B-E3A6F5523561}">
      <dgm:prSet/>
      <dgm:spPr/>
      <dgm:t>
        <a:bodyPr/>
        <a:lstStyle/>
        <a:p>
          <a:endParaRPr lang="ru-RU"/>
        </a:p>
      </dgm:t>
    </dgm:pt>
    <dgm:pt modelId="{31CC6525-EE5C-4CDA-A743-AB6AB7048847}" type="sibTrans" cxnId="{C5FE7FD3-B3C7-40C6-BA8B-E3A6F5523561}">
      <dgm:prSet/>
      <dgm:spPr/>
      <dgm:t>
        <a:bodyPr/>
        <a:lstStyle/>
        <a:p>
          <a:endParaRPr lang="ru-RU"/>
        </a:p>
      </dgm:t>
    </dgm:pt>
    <dgm:pt modelId="{9CD39553-4306-4D4D-9657-7D4C2CAB90E2}">
      <dgm:prSet/>
      <dgm:spPr/>
      <dgm:t>
        <a:bodyPr/>
        <a:lstStyle/>
        <a:p>
          <a:r>
            <a:rPr lang="ru-RU" b="0" i="1"/>
            <a:t>Методи трансляції </a:t>
          </a:r>
          <a:r>
            <a:rPr lang="uk-UA" b="0" i="1"/>
            <a:t>турнірів</a:t>
          </a:r>
          <a:endParaRPr lang="ru-RU" b="0" i="1"/>
        </a:p>
      </dgm:t>
    </dgm:pt>
    <dgm:pt modelId="{11B2DF59-1A51-42E8-8328-6F2EFD877213}" type="parTrans" cxnId="{C793E5CF-3D03-47D5-89D1-D18CF2A2DA73}">
      <dgm:prSet/>
      <dgm:spPr/>
      <dgm:t>
        <a:bodyPr/>
        <a:lstStyle/>
        <a:p>
          <a:endParaRPr lang="ru-RU"/>
        </a:p>
      </dgm:t>
    </dgm:pt>
    <dgm:pt modelId="{F22DA364-567E-4503-B159-3DBEF3CCD00C}" type="sibTrans" cxnId="{C793E5CF-3D03-47D5-89D1-D18CF2A2DA73}">
      <dgm:prSet/>
      <dgm:spPr/>
      <dgm:t>
        <a:bodyPr/>
        <a:lstStyle/>
        <a:p>
          <a:endParaRPr lang="ru-RU"/>
        </a:p>
      </dgm:t>
    </dgm:pt>
    <dgm:pt modelId="{48081610-436D-4C80-97E0-B04ED29ADC64}">
      <dgm:prSet/>
      <dgm:spPr/>
      <dgm:t>
        <a:bodyPr/>
        <a:lstStyle/>
        <a:p>
          <a:r>
            <a:rPr lang="ru-RU" b="0" i="1"/>
            <a:t>Способи управління турнірами</a:t>
          </a:r>
        </a:p>
      </dgm:t>
    </dgm:pt>
    <dgm:pt modelId="{EF47FF13-33E2-4841-B66A-EDAD8BAC84A2}" type="parTrans" cxnId="{3F9256CE-BDDC-493E-81D0-0EBDD6B3D811}">
      <dgm:prSet/>
      <dgm:spPr/>
      <dgm:t>
        <a:bodyPr/>
        <a:lstStyle/>
        <a:p>
          <a:endParaRPr lang="ru-RU"/>
        </a:p>
      </dgm:t>
    </dgm:pt>
    <dgm:pt modelId="{EFBFD51C-B8A2-43D5-BC1D-AE5833EBF393}" type="sibTrans" cxnId="{3F9256CE-BDDC-493E-81D0-0EBDD6B3D811}">
      <dgm:prSet/>
      <dgm:spPr/>
      <dgm:t>
        <a:bodyPr/>
        <a:lstStyle/>
        <a:p>
          <a:endParaRPr lang="ru-RU"/>
        </a:p>
      </dgm:t>
    </dgm:pt>
    <dgm:pt modelId="{A73AD4BB-70E1-4DEE-9FD9-4A6F24D6280A}">
      <dgm:prSet/>
      <dgm:spPr/>
      <dgm:t>
        <a:bodyPr/>
        <a:lstStyle/>
        <a:p>
          <a:r>
            <a:rPr lang="ru-RU" b="0" i="1" dirty="0" err="1"/>
            <a:t>Гаджети</a:t>
          </a:r>
          <a:r>
            <a:rPr lang="ru-RU" b="0" i="1" dirty="0"/>
            <a:t> для перегляду </a:t>
          </a:r>
          <a:r>
            <a:rPr lang="ru-RU" b="0" i="1" dirty="0" err="1"/>
            <a:t>турнірів</a:t>
          </a:r>
          <a:endParaRPr lang="ru-RU" b="0" i="1" dirty="0"/>
        </a:p>
      </dgm:t>
    </dgm:pt>
    <dgm:pt modelId="{EDBD48AF-A638-4DED-A0CB-5B58F2F8A0B0}" type="parTrans" cxnId="{F48D00F4-1FCB-46BE-83DE-09223356B914}">
      <dgm:prSet/>
      <dgm:spPr/>
      <dgm:t>
        <a:bodyPr/>
        <a:lstStyle/>
        <a:p>
          <a:endParaRPr lang="ru-RU"/>
        </a:p>
      </dgm:t>
    </dgm:pt>
    <dgm:pt modelId="{6E8863D3-828C-4FFC-B1E5-47F487FD7DCD}" type="sibTrans" cxnId="{F48D00F4-1FCB-46BE-83DE-09223356B914}">
      <dgm:prSet/>
      <dgm:spPr/>
      <dgm:t>
        <a:bodyPr/>
        <a:lstStyle/>
        <a:p>
          <a:endParaRPr lang="ru-RU"/>
        </a:p>
      </dgm:t>
    </dgm:pt>
    <dgm:pt modelId="{C0DC1EA0-2282-4213-A11F-82B5515D6AC4}">
      <dgm:prSet/>
      <dgm:spPr/>
      <dgm:t>
        <a:bodyPr/>
        <a:lstStyle/>
        <a:p>
          <a:r>
            <a:rPr lang="ru-RU" b="0" i="1"/>
            <a:t>Алгоритми для виявлення недобросовісної гри</a:t>
          </a:r>
        </a:p>
      </dgm:t>
    </dgm:pt>
    <dgm:pt modelId="{0C5F2C89-88F9-4D4E-A9B7-7BB36BBB6401}" type="parTrans" cxnId="{EC0A6D5E-55B7-4236-A19D-19CAB25CB96B}">
      <dgm:prSet/>
      <dgm:spPr/>
      <dgm:t>
        <a:bodyPr/>
        <a:lstStyle/>
        <a:p>
          <a:endParaRPr lang="ru-RU"/>
        </a:p>
      </dgm:t>
    </dgm:pt>
    <dgm:pt modelId="{BEF0B0F5-B00D-495A-8CCA-AEA87BA128FE}" type="sibTrans" cxnId="{EC0A6D5E-55B7-4236-A19D-19CAB25CB96B}">
      <dgm:prSet/>
      <dgm:spPr/>
      <dgm:t>
        <a:bodyPr/>
        <a:lstStyle/>
        <a:p>
          <a:endParaRPr lang="ru-RU"/>
        </a:p>
      </dgm:t>
    </dgm:pt>
    <dgm:pt modelId="{4F2E6899-224B-4348-A43F-B6AAC7CA2FB1}">
      <dgm:prSet phldrT="[Текст]"/>
      <dgm:spPr/>
      <dgm:t>
        <a:bodyPr/>
        <a:lstStyle/>
        <a:p>
          <a:r>
            <a:rPr lang="ru-RU" b="0" i="1">
              <a:effectLst/>
            </a:rPr>
            <a:t>Трансляції турнірів</a:t>
          </a:r>
        </a:p>
      </dgm:t>
    </dgm:pt>
    <dgm:pt modelId="{4C90AA9C-17DA-4321-B2AD-AEE313C02CDA}" type="parTrans" cxnId="{CC339F10-E858-4B2A-A4C9-C40059B4997D}">
      <dgm:prSet/>
      <dgm:spPr/>
      <dgm:t>
        <a:bodyPr/>
        <a:lstStyle/>
        <a:p>
          <a:endParaRPr lang="ru-RU"/>
        </a:p>
      </dgm:t>
    </dgm:pt>
    <dgm:pt modelId="{77EDE2CC-DE99-4429-A179-A13AA154B6FD}" type="sibTrans" cxnId="{CC339F10-E858-4B2A-A4C9-C40059B4997D}">
      <dgm:prSet/>
      <dgm:spPr/>
      <dgm:t>
        <a:bodyPr/>
        <a:lstStyle/>
        <a:p>
          <a:endParaRPr lang="ru-RU"/>
        </a:p>
      </dgm:t>
    </dgm:pt>
    <dgm:pt modelId="{F262B247-B03C-4BCE-8B1D-D7CB45B9B344}" type="pres">
      <dgm:prSet presAssocID="{D8A17A69-A131-42E8-946D-321CB172B849}" presName="linear" presStyleCnt="0">
        <dgm:presLayoutVars>
          <dgm:dir/>
          <dgm:animLvl val="lvl"/>
          <dgm:resizeHandles val="exact"/>
        </dgm:presLayoutVars>
      </dgm:prSet>
      <dgm:spPr/>
    </dgm:pt>
    <dgm:pt modelId="{593AF839-73B8-45DA-9718-BB5C6DCF4A80}" type="pres">
      <dgm:prSet presAssocID="{FEF238CF-89E9-43F9-871B-9F8F0F421790}" presName="parentLin" presStyleCnt="0"/>
      <dgm:spPr/>
    </dgm:pt>
    <dgm:pt modelId="{A175EB8E-5DC1-41FC-838F-740A8FDC1812}" type="pres">
      <dgm:prSet presAssocID="{FEF238CF-89E9-43F9-871B-9F8F0F421790}" presName="parentLeftMargin" presStyleLbl="node1" presStyleIdx="0" presStyleCnt="3"/>
      <dgm:spPr/>
    </dgm:pt>
    <dgm:pt modelId="{B67A3A7E-8113-4569-BB17-4C0A7D253B76}" type="pres">
      <dgm:prSet presAssocID="{FEF238CF-89E9-43F9-871B-9F8F0F4217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6BB2F9-53C6-448F-BF23-D8994FA70F45}" type="pres">
      <dgm:prSet presAssocID="{FEF238CF-89E9-43F9-871B-9F8F0F421790}" presName="negativeSpace" presStyleCnt="0"/>
      <dgm:spPr/>
    </dgm:pt>
    <dgm:pt modelId="{30529C3D-2085-40C4-87E0-FAC9F9A7ACF7}" type="pres">
      <dgm:prSet presAssocID="{FEF238CF-89E9-43F9-871B-9F8F0F421790}" presName="childText" presStyleLbl="conFgAcc1" presStyleIdx="0" presStyleCnt="3">
        <dgm:presLayoutVars>
          <dgm:bulletEnabled val="1"/>
        </dgm:presLayoutVars>
      </dgm:prSet>
      <dgm:spPr/>
    </dgm:pt>
    <dgm:pt modelId="{0E8E3E3C-F70A-462F-9BD9-976C180F0BD2}" type="pres">
      <dgm:prSet presAssocID="{8018A74F-C352-4150-ABB2-DA83260DD556}" presName="spaceBetweenRectangles" presStyleCnt="0"/>
      <dgm:spPr/>
    </dgm:pt>
    <dgm:pt modelId="{08C5CEB9-8CB0-4262-86F4-8CB61968225A}" type="pres">
      <dgm:prSet presAssocID="{AE748194-567F-450B-917C-9B3BAF75976D}" presName="parentLin" presStyleCnt="0"/>
      <dgm:spPr/>
    </dgm:pt>
    <dgm:pt modelId="{4FB468D4-EAD1-4797-B8EE-9E30A92729D5}" type="pres">
      <dgm:prSet presAssocID="{AE748194-567F-450B-917C-9B3BAF75976D}" presName="parentLeftMargin" presStyleLbl="node1" presStyleIdx="0" presStyleCnt="3"/>
      <dgm:spPr/>
    </dgm:pt>
    <dgm:pt modelId="{FAE1B3EC-F430-4633-A55A-A288A6B1A7C4}" type="pres">
      <dgm:prSet presAssocID="{AE748194-567F-450B-917C-9B3BAF7597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63EC5E-74BD-47ED-8EA6-F1FC8B8917CD}" type="pres">
      <dgm:prSet presAssocID="{AE748194-567F-450B-917C-9B3BAF75976D}" presName="negativeSpace" presStyleCnt="0"/>
      <dgm:spPr/>
    </dgm:pt>
    <dgm:pt modelId="{01F5A269-C15D-45B2-B7EC-E916B45F6961}" type="pres">
      <dgm:prSet presAssocID="{AE748194-567F-450B-917C-9B3BAF75976D}" presName="childText" presStyleLbl="conFgAcc1" presStyleIdx="1" presStyleCnt="3">
        <dgm:presLayoutVars>
          <dgm:bulletEnabled val="1"/>
        </dgm:presLayoutVars>
      </dgm:prSet>
      <dgm:spPr/>
    </dgm:pt>
    <dgm:pt modelId="{F62F30BC-198A-44D6-A049-0987226BDE69}" type="pres">
      <dgm:prSet presAssocID="{47B20087-9029-43DB-8397-19BC2C9545B5}" presName="spaceBetweenRectangles" presStyleCnt="0"/>
      <dgm:spPr/>
    </dgm:pt>
    <dgm:pt modelId="{F42010D8-A37F-4396-8E8E-23D9A6D4A849}" type="pres">
      <dgm:prSet presAssocID="{D4F363F1-7D0C-4A6A-8409-67F25D43435C}" presName="parentLin" presStyleCnt="0"/>
      <dgm:spPr/>
    </dgm:pt>
    <dgm:pt modelId="{6207CE53-0C55-4984-9990-8E0C1FFF8C2C}" type="pres">
      <dgm:prSet presAssocID="{D4F363F1-7D0C-4A6A-8409-67F25D43435C}" presName="parentLeftMargin" presStyleLbl="node1" presStyleIdx="1" presStyleCnt="3"/>
      <dgm:spPr/>
    </dgm:pt>
    <dgm:pt modelId="{B4A109AF-B080-4A7F-945E-7EBDE325069C}" type="pres">
      <dgm:prSet presAssocID="{D4F363F1-7D0C-4A6A-8409-67F25D4343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73525D5-F068-4846-BF85-E10005397DB6}" type="pres">
      <dgm:prSet presAssocID="{D4F363F1-7D0C-4A6A-8409-67F25D43435C}" presName="negativeSpace" presStyleCnt="0"/>
      <dgm:spPr/>
    </dgm:pt>
    <dgm:pt modelId="{814439C7-3723-4AEF-8550-A78093AA86E0}" type="pres">
      <dgm:prSet presAssocID="{D4F363F1-7D0C-4A6A-8409-67F25D4343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EACB00-0D8B-4C7E-85DF-8FD8230E6E0B}" srcId="{AE748194-567F-450B-917C-9B3BAF75976D}" destId="{55ADE9E5-5230-425F-B86B-1D61BF1C00B0}" srcOrd="1" destOrd="0" parTransId="{2B2118B0-A58C-4596-A7E0-388AAC44A990}" sibTransId="{42EB04E8-E9F5-4F38-9341-DE4333B73776}"/>
    <dgm:cxn modelId="{608B2D0A-0F32-4793-A089-95B72C18F0CA}" type="presOf" srcId="{30627719-AB5A-4706-B485-CDB24D514575}" destId="{30529C3D-2085-40C4-87E0-FAC9F9A7ACF7}" srcOrd="0" destOrd="1" presId="urn:microsoft.com/office/officeart/2005/8/layout/list1"/>
    <dgm:cxn modelId="{0A32F80C-1EB5-4D6A-A73A-631421890CF7}" type="presOf" srcId="{0FFE28B2-63FF-4429-8F96-A438A482250E}" destId="{01F5A269-C15D-45B2-B7EC-E916B45F6961}" srcOrd="0" destOrd="2" presId="urn:microsoft.com/office/officeart/2005/8/layout/list1"/>
    <dgm:cxn modelId="{ED52FA0F-6382-43B3-83CE-EA5DA34FEF1E}" type="presOf" srcId="{48081610-436D-4C80-97E0-B04ED29ADC64}" destId="{814439C7-3723-4AEF-8550-A78093AA86E0}" srcOrd="0" destOrd="2" presId="urn:microsoft.com/office/officeart/2005/8/layout/list1"/>
    <dgm:cxn modelId="{CC339F10-E858-4B2A-A4C9-C40059B4997D}" srcId="{FEF238CF-89E9-43F9-871B-9F8F0F421790}" destId="{4F2E6899-224B-4348-A43F-B6AAC7CA2FB1}" srcOrd="4" destOrd="0" parTransId="{4C90AA9C-17DA-4321-B2AD-AEE313C02CDA}" sibTransId="{77EDE2CC-DE99-4429-A179-A13AA154B6FD}"/>
    <dgm:cxn modelId="{3FF8E111-2519-463F-B46F-72406D7B8F9F}" type="presOf" srcId="{6DB8AA7B-7562-468F-88F8-2711EEF411C4}" destId="{30529C3D-2085-40C4-87E0-FAC9F9A7ACF7}" srcOrd="0" destOrd="0" presId="urn:microsoft.com/office/officeart/2005/8/layout/list1"/>
    <dgm:cxn modelId="{C6096618-D2FC-49D8-AC02-AF479A83D451}" srcId="{FEF238CF-89E9-43F9-871B-9F8F0F421790}" destId="{30627719-AB5A-4706-B485-CDB24D514575}" srcOrd="1" destOrd="0" parTransId="{01AD6A95-24B3-4EF9-BDEB-FB795B4DBCB5}" sibTransId="{6A607716-145B-48AA-BFA0-655E18069A96}"/>
    <dgm:cxn modelId="{3BB8BB19-98B6-4035-922C-0D0AA8A5F8A5}" srcId="{FEF238CF-89E9-43F9-871B-9F8F0F421790}" destId="{6DB8AA7B-7562-468F-88F8-2711EEF411C4}" srcOrd="0" destOrd="0" parTransId="{64483B60-BF65-43BB-A8D1-16AB7B2F4D67}" sibTransId="{723FE4BA-ABC3-4E3C-9613-8DD50CC4854C}"/>
    <dgm:cxn modelId="{4AB70D20-F989-43E6-87FE-8CE9DFD41E0D}" type="presOf" srcId="{A73AD4BB-70E1-4DEE-9FD9-4A6F24D6280A}" destId="{814439C7-3723-4AEF-8550-A78093AA86E0}" srcOrd="0" destOrd="4" presId="urn:microsoft.com/office/officeart/2005/8/layout/list1"/>
    <dgm:cxn modelId="{9F521221-156C-427B-BFE2-4DD312156E4F}" type="presOf" srcId="{2A5C2A6C-2F94-4570-9649-14E5C648BAB2}" destId="{30529C3D-2085-40C4-87E0-FAC9F9A7ACF7}" srcOrd="0" destOrd="3" presId="urn:microsoft.com/office/officeart/2005/8/layout/list1"/>
    <dgm:cxn modelId="{2956BF26-3A59-460E-BDBF-B87F232F30F5}" type="presOf" srcId="{4F2E6899-224B-4348-A43F-B6AAC7CA2FB1}" destId="{30529C3D-2085-40C4-87E0-FAC9F9A7ACF7}" srcOrd="0" destOrd="4" presId="urn:microsoft.com/office/officeart/2005/8/layout/list1"/>
    <dgm:cxn modelId="{DD53892E-A7F1-4A88-802A-2416033EECB1}" srcId="{FEF238CF-89E9-43F9-871B-9F8F0F421790}" destId="{88DB94F0-2EDC-4D36-91E5-4C3D415145FF}" srcOrd="2" destOrd="0" parTransId="{B7CB95F7-1228-4E4F-AC69-3A84AC0C6E93}" sibTransId="{804FD900-9D13-4F27-BCDC-8A93D35E22CC}"/>
    <dgm:cxn modelId="{5DD0F834-1FC6-4BD7-9FB2-17D50509FA93}" type="presOf" srcId="{660F2174-10F6-4A92-9E08-DBF9AC9989B6}" destId="{30529C3D-2085-40C4-87E0-FAC9F9A7ACF7}" srcOrd="0" destOrd="5" presId="urn:microsoft.com/office/officeart/2005/8/layout/list1"/>
    <dgm:cxn modelId="{EC0A6D5E-55B7-4236-A19D-19CAB25CB96B}" srcId="{D4F363F1-7D0C-4A6A-8409-67F25D43435C}" destId="{C0DC1EA0-2282-4213-A11F-82B5515D6AC4}" srcOrd="3" destOrd="0" parTransId="{0C5F2C89-88F9-4D4E-A9B7-7BB36BBB6401}" sibTransId="{BEF0B0F5-B00D-495A-8CCA-AEA87BA128FE}"/>
    <dgm:cxn modelId="{7C7C3342-FE04-4E59-B3D9-4B6511226A92}" type="presOf" srcId="{AE748194-567F-450B-917C-9B3BAF75976D}" destId="{FAE1B3EC-F430-4633-A55A-A288A6B1A7C4}" srcOrd="1" destOrd="0" presId="urn:microsoft.com/office/officeart/2005/8/layout/list1"/>
    <dgm:cxn modelId="{49948265-9E89-43DB-9A47-E23406E2C711}" srcId="{D8A17A69-A131-42E8-946D-321CB172B849}" destId="{AE748194-567F-450B-917C-9B3BAF75976D}" srcOrd="1" destOrd="0" parTransId="{25D16688-E7F6-4EA7-A6B1-A0A100457A06}" sibTransId="{47B20087-9029-43DB-8397-19BC2C9545B5}"/>
    <dgm:cxn modelId="{66A0F869-2039-423E-811F-4625ED974ECE}" type="presOf" srcId="{AE748194-567F-450B-917C-9B3BAF75976D}" destId="{4FB468D4-EAD1-4797-B8EE-9E30A92729D5}" srcOrd="0" destOrd="0" presId="urn:microsoft.com/office/officeart/2005/8/layout/list1"/>
    <dgm:cxn modelId="{8C910D4B-D190-4098-BCEF-60C99B877D57}" type="presOf" srcId="{55ADE9E5-5230-425F-B86B-1D61BF1C00B0}" destId="{01F5A269-C15D-45B2-B7EC-E916B45F6961}" srcOrd="0" destOrd="1" presId="urn:microsoft.com/office/officeart/2005/8/layout/list1"/>
    <dgm:cxn modelId="{FDCF3871-AC35-4861-9619-27CAA96FA467}" srcId="{AE748194-567F-450B-917C-9B3BAF75976D}" destId="{0FFE28B2-63FF-4429-8F96-A438A482250E}" srcOrd="2" destOrd="0" parTransId="{016B269B-2AEC-4EA7-81AB-C653072EC62E}" sibTransId="{A22F677F-0C3C-4C52-B507-08B258660EFF}"/>
    <dgm:cxn modelId="{B3494871-CFFE-4586-97B5-30F83FCBDF66}" srcId="{FEF238CF-89E9-43F9-871B-9F8F0F421790}" destId="{2A5C2A6C-2F94-4570-9649-14E5C648BAB2}" srcOrd="3" destOrd="0" parTransId="{846B515B-2E79-4AF1-8AB4-B29320260CD4}" sibTransId="{DB2F6D53-E8C0-4CCC-A683-7A7354E24B6F}"/>
    <dgm:cxn modelId="{35907978-8B18-40F0-B3B0-7842AD5E5EFA}" type="presOf" srcId="{D4F363F1-7D0C-4A6A-8409-67F25D43435C}" destId="{6207CE53-0C55-4984-9990-8E0C1FFF8C2C}" srcOrd="0" destOrd="0" presId="urn:microsoft.com/office/officeart/2005/8/layout/list1"/>
    <dgm:cxn modelId="{470BE57B-FA9D-4676-9876-6C0ED0962AFF}" srcId="{D8A17A69-A131-42E8-946D-321CB172B849}" destId="{FEF238CF-89E9-43F9-871B-9F8F0F421790}" srcOrd="0" destOrd="0" parTransId="{F3DCE525-CACC-40AE-817B-25266D325F1D}" sibTransId="{8018A74F-C352-4150-ABB2-DA83260DD556}"/>
    <dgm:cxn modelId="{EC7D0986-3663-4670-8542-B847D8D9EFEA}" srcId="{D8A17A69-A131-42E8-946D-321CB172B849}" destId="{D4F363F1-7D0C-4A6A-8409-67F25D43435C}" srcOrd="2" destOrd="0" parTransId="{5C0C1FD1-8214-48DD-9126-CE3DEB488F93}" sibTransId="{83E21B43-47FD-4F60-97F2-B01C98393C20}"/>
    <dgm:cxn modelId="{2DD7B386-26EE-4924-81C4-A01CAB2C280C}" srcId="{FEF238CF-89E9-43F9-871B-9F8F0F421790}" destId="{660F2174-10F6-4A92-9E08-DBF9AC9989B6}" srcOrd="5" destOrd="0" parTransId="{6E45DF4E-E821-4137-87FB-D0D958F6B617}" sibTransId="{77E8B1B8-23A4-4447-AE77-4EB694FC2566}"/>
    <dgm:cxn modelId="{9A8B7C9D-C664-4168-8FC9-4E32BC2CC4BB}" srcId="{AE748194-567F-450B-917C-9B3BAF75976D}" destId="{AD00D620-2DE1-43E0-866B-48F2EF51FE06}" srcOrd="0" destOrd="0" parTransId="{8E612B40-CC46-488B-9D48-9AB8E15273ED}" sibTransId="{C7B82379-13BE-4E27-B5DF-EC088CE510C9}"/>
    <dgm:cxn modelId="{D62939A1-B007-44E6-915D-4913373E7E2A}" type="presOf" srcId="{D4F363F1-7D0C-4A6A-8409-67F25D43435C}" destId="{B4A109AF-B080-4A7F-945E-7EBDE325069C}" srcOrd="1" destOrd="0" presId="urn:microsoft.com/office/officeart/2005/8/layout/list1"/>
    <dgm:cxn modelId="{98B85DA3-ABDA-4CAF-A90C-CF39A646D5DF}" type="presOf" srcId="{D8A17A69-A131-42E8-946D-321CB172B849}" destId="{F262B247-B03C-4BCE-8B1D-D7CB45B9B344}" srcOrd="0" destOrd="0" presId="urn:microsoft.com/office/officeart/2005/8/layout/list1"/>
    <dgm:cxn modelId="{EC050AAC-CD99-4B50-88ED-53021306DE27}" type="presOf" srcId="{FEF238CF-89E9-43F9-871B-9F8F0F421790}" destId="{A175EB8E-5DC1-41FC-838F-740A8FDC1812}" srcOrd="0" destOrd="0" presId="urn:microsoft.com/office/officeart/2005/8/layout/list1"/>
    <dgm:cxn modelId="{EE4BF5AF-2C62-4B87-B11D-E16FAD5055E1}" type="presOf" srcId="{88DB94F0-2EDC-4D36-91E5-4C3D415145FF}" destId="{30529C3D-2085-40C4-87E0-FAC9F9A7ACF7}" srcOrd="0" destOrd="2" presId="urn:microsoft.com/office/officeart/2005/8/layout/list1"/>
    <dgm:cxn modelId="{86BF11BA-1311-4C84-AB4C-2E19CD317C1B}" type="presOf" srcId="{FEF238CF-89E9-43F9-871B-9F8F0F421790}" destId="{B67A3A7E-8113-4569-BB17-4C0A7D253B76}" srcOrd="1" destOrd="0" presId="urn:microsoft.com/office/officeart/2005/8/layout/list1"/>
    <dgm:cxn modelId="{662893BD-A903-4DDD-A37A-3F099286B0E4}" type="presOf" srcId="{AD00D620-2DE1-43E0-866B-48F2EF51FE06}" destId="{01F5A269-C15D-45B2-B7EC-E916B45F6961}" srcOrd="0" destOrd="0" presId="urn:microsoft.com/office/officeart/2005/8/layout/list1"/>
    <dgm:cxn modelId="{BC1E8DC4-752F-49F9-A864-B203512B316B}" type="presOf" srcId="{C0DC1EA0-2282-4213-A11F-82B5515D6AC4}" destId="{814439C7-3723-4AEF-8550-A78093AA86E0}" srcOrd="0" destOrd="3" presId="urn:microsoft.com/office/officeart/2005/8/layout/list1"/>
    <dgm:cxn modelId="{3F9256CE-BDDC-493E-81D0-0EBDD6B3D811}" srcId="{D4F363F1-7D0C-4A6A-8409-67F25D43435C}" destId="{48081610-436D-4C80-97E0-B04ED29ADC64}" srcOrd="2" destOrd="0" parTransId="{EF47FF13-33E2-4841-B66A-EDAD8BAC84A2}" sibTransId="{EFBFD51C-B8A2-43D5-BC1D-AE5833EBF393}"/>
    <dgm:cxn modelId="{C793E5CF-3D03-47D5-89D1-D18CF2A2DA73}" srcId="{D4F363F1-7D0C-4A6A-8409-67F25D43435C}" destId="{9CD39553-4306-4D4D-9657-7D4C2CAB90E2}" srcOrd="1" destOrd="0" parTransId="{11B2DF59-1A51-42E8-8328-6F2EFD877213}" sibTransId="{F22DA364-567E-4503-B159-3DBEF3CCD00C}"/>
    <dgm:cxn modelId="{C5FE7FD3-B3C7-40C6-BA8B-E3A6F5523561}" srcId="{D4F363F1-7D0C-4A6A-8409-67F25D43435C}" destId="{180D26EE-24E8-45F7-ABBB-1952459AEFD9}" srcOrd="0" destOrd="0" parTransId="{33D275B3-B28A-4EDF-9DB5-95B10815341E}" sibTransId="{31CC6525-EE5C-4CDA-A743-AB6AB7048847}"/>
    <dgm:cxn modelId="{EBCB29EC-6C35-4A85-9F9B-400B76435AF5}" type="presOf" srcId="{9CD39553-4306-4D4D-9657-7D4C2CAB90E2}" destId="{814439C7-3723-4AEF-8550-A78093AA86E0}" srcOrd="0" destOrd="1" presId="urn:microsoft.com/office/officeart/2005/8/layout/list1"/>
    <dgm:cxn modelId="{02E79EF2-5F3F-4D21-850B-59EB21C10CB6}" type="presOf" srcId="{180D26EE-24E8-45F7-ABBB-1952459AEFD9}" destId="{814439C7-3723-4AEF-8550-A78093AA86E0}" srcOrd="0" destOrd="0" presId="urn:microsoft.com/office/officeart/2005/8/layout/list1"/>
    <dgm:cxn modelId="{F48D00F4-1FCB-46BE-83DE-09223356B914}" srcId="{D4F363F1-7D0C-4A6A-8409-67F25D43435C}" destId="{A73AD4BB-70E1-4DEE-9FD9-4A6F24D6280A}" srcOrd="4" destOrd="0" parTransId="{EDBD48AF-A638-4DED-A0CB-5B58F2F8A0B0}" sibTransId="{6E8863D3-828C-4FFC-B1E5-47F487FD7DCD}"/>
    <dgm:cxn modelId="{FBF632B2-1E21-4AD1-A976-71655E31344D}" type="presParOf" srcId="{F262B247-B03C-4BCE-8B1D-D7CB45B9B344}" destId="{593AF839-73B8-45DA-9718-BB5C6DCF4A80}" srcOrd="0" destOrd="0" presId="urn:microsoft.com/office/officeart/2005/8/layout/list1"/>
    <dgm:cxn modelId="{23258B25-709C-4AD5-8957-038A7D398D23}" type="presParOf" srcId="{593AF839-73B8-45DA-9718-BB5C6DCF4A80}" destId="{A175EB8E-5DC1-41FC-838F-740A8FDC1812}" srcOrd="0" destOrd="0" presId="urn:microsoft.com/office/officeart/2005/8/layout/list1"/>
    <dgm:cxn modelId="{6460BC02-C03A-42D1-A54D-25751E37FE2A}" type="presParOf" srcId="{593AF839-73B8-45DA-9718-BB5C6DCF4A80}" destId="{B67A3A7E-8113-4569-BB17-4C0A7D253B76}" srcOrd="1" destOrd="0" presId="urn:microsoft.com/office/officeart/2005/8/layout/list1"/>
    <dgm:cxn modelId="{7CF8531F-DF65-4C02-861B-AB12BCACC3F4}" type="presParOf" srcId="{F262B247-B03C-4BCE-8B1D-D7CB45B9B344}" destId="{256BB2F9-53C6-448F-BF23-D8994FA70F45}" srcOrd="1" destOrd="0" presId="urn:microsoft.com/office/officeart/2005/8/layout/list1"/>
    <dgm:cxn modelId="{596D1524-0C96-447F-811C-F1C8DEF5C522}" type="presParOf" srcId="{F262B247-B03C-4BCE-8B1D-D7CB45B9B344}" destId="{30529C3D-2085-40C4-87E0-FAC9F9A7ACF7}" srcOrd="2" destOrd="0" presId="urn:microsoft.com/office/officeart/2005/8/layout/list1"/>
    <dgm:cxn modelId="{0FBED0D3-8390-443D-BFBE-79E334DE2301}" type="presParOf" srcId="{F262B247-B03C-4BCE-8B1D-D7CB45B9B344}" destId="{0E8E3E3C-F70A-462F-9BD9-976C180F0BD2}" srcOrd="3" destOrd="0" presId="urn:microsoft.com/office/officeart/2005/8/layout/list1"/>
    <dgm:cxn modelId="{D1C7AC4E-4B85-42C7-8BDD-E16B2C995ECE}" type="presParOf" srcId="{F262B247-B03C-4BCE-8B1D-D7CB45B9B344}" destId="{08C5CEB9-8CB0-4262-86F4-8CB61968225A}" srcOrd="4" destOrd="0" presId="urn:microsoft.com/office/officeart/2005/8/layout/list1"/>
    <dgm:cxn modelId="{920FC85D-8660-4B74-9186-D992C7F58B6A}" type="presParOf" srcId="{08C5CEB9-8CB0-4262-86F4-8CB61968225A}" destId="{4FB468D4-EAD1-4797-B8EE-9E30A92729D5}" srcOrd="0" destOrd="0" presId="urn:microsoft.com/office/officeart/2005/8/layout/list1"/>
    <dgm:cxn modelId="{F9296B2F-B960-419E-8410-8E5855E95DB3}" type="presParOf" srcId="{08C5CEB9-8CB0-4262-86F4-8CB61968225A}" destId="{FAE1B3EC-F430-4633-A55A-A288A6B1A7C4}" srcOrd="1" destOrd="0" presId="urn:microsoft.com/office/officeart/2005/8/layout/list1"/>
    <dgm:cxn modelId="{417EF329-5C62-4115-B269-259CFA22888F}" type="presParOf" srcId="{F262B247-B03C-4BCE-8B1D-D7CB45B9B344}" destId="{BE63EC5E-74BD-47ED-8EA6-F1FC8B8917CD}" srcOrd="5" destOrd="0" presId="urn:microsoft.com/office/officeart/2005/8/layout/list1"/>
    <dgm:cxn modelId="{9CF74BED-94C5-46AE-8010-5BA1FD23AF8D}" type="presParOf" srcId="{F262B247-B03C-4BCE-8B1D-D7CB45B9B344}" destId="{01F5A269-C15D-45B2-B7EC-E916B45F6961}" srcOrd="6" destOrd="0" presId="urn:microsoft.com/office/officeart/2005/8/layout/list1"/>
    <dgm:cxn modelId="{E66E9AAC-E760-4DBA-BB99-588EFD0BEC33}" type="presParOf" srcId="{F262B247-B03C-4BCE-8B1D-D7CB45B9B344}" destId="{F62F30BC-198A-44D6-A049-0987226BDE69}" srcOrd="7" destOrd="0" presId="urn:microsoft.com/office/officeart/2005/8/layout/list1"/>
    <dgm:cxn modelId="{2B503DCE-34C4-4FA0-9A6D-9304D76DBF5D}" type="presParOf" srcId="{F262B247-B03C-4BCE-8B1D-D7CB45B9B344}" destId="{F42010D8-A37F-4396-8E8E-23D9A6D4A849}" srcOrd="8" destOrd="0" presId="urn:microsoft.com/office/officeart/2005/8/layout/list1"/>
    <dgm:cxn modelId="{BD66D8EE-3E75-4754-8F2D-C68A3C7DC03E}" type="presParOf" srcId="{F42010D8-A37F-4396-8E8E-23D9A6D4A849}" destId="{6207CE53-0C55-4984-9990-8E0C1FFF8C2C}" srcOrd="0" destOrd="0" presId="urn:microsoft.com/office/officeart/2005/8/layout/list1"/>
    <dgm:cxn modelId="{48A66A98-A9D4-4EC9-AE5A-F5CE824A60BD}" type="presParOf" srcId="{F42010D8-A37F-4396-8E8E-23D9A6D4A849}" destId="{B4A109AF-B080-4A7F-945E-7EBDE325069C}" srcOrd="1" destOrd="0" presId="urn:microsoft.com/office/officeart/2005/8/layout/list1"/>
    <dgm:cxn modelId="{B8E1CA60-278C-40C8-8CF0-010692CE632D}" type="presParOf" srcId="{F262B247-B03C-4BCE-8B1D-D7CB45B9B344}" destId="{373525D5-F068-4846-BF85-E10005397DB6}" srcOrd="9" destOrd="0" presId="urn:microsoft.com/office/officeart/2005/8/layout/list1"/>
    <dgm:cxn modelId="{8EC40C0E-6B1D-44F3-B623-8816467DC0E8}" type="presParOf" srcId="{F262B247-B03C-4BCE-8B1D-D7CB45B9B344}" destId="{814439C7-3723-4AEF-8550-A78093AA86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3FD06A-1817-4F32-9299-3E7C9B31F82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BE063C3-A5FD-4694-8C43-66E022496C6A}">
      <dgm:prSet/>
      <dgm:spPr/>
      <dgm:t>
        <a:bodyPr/>
        <a:lstStyle/>
        <a:p>
          <a:r>
            <a:rPr lang="uk-UA" b="1" dirty="0"/>
            <a:t>Нещодавно </a:t>
          </a:r>
          <a:r>
            <a:rPr lang="en-US" b="1" dirty="0" err="1"/>
            <a:t>Skillz</a:t>
          </a:r>
          <a:r>
            <a:rPr lang="en-US" b="1" dirty="0"/>
            <a:t> </a:t>
          </a:r>
          <a:r>
            <a:rPr lang="uk-UA" b="1" dirty="0"/>
            <a:t>отримала свій черговий патент (патент США 9,479,602), який охоплює технологію </a:t>
          </a:r>
          <a:r>
            <a:rPr lang="en-US" b="1" dirty="0" err="1"/>
            <a:t>Skillz</a:t>
          </a:r>
          <a:r>
            <a:rPr lang="en-US" b="1" dirty="0"/>
            <a:t> Arena, </a:t>
          </a:r>
          <a:r>
            <a:rPr lang="uk-UA" b="1" dirty="0"/>
            <a:t>платформу для </a:t>
          </a:r>
          <a:r>
            <a:rPr lang="uk-UA" b="1" dirty="0" err="1"/>
            <a:t>кіберспортивних</a:t>
          </a:r>
          <a:r>
            <a:rPr lang="uk-UA" b="1" dirty="0"/>
            <a:t> заходів, за допомогою якої будь-хто може організовувати, проводити та транслювати змагання з мобільного </a:t>
          </a:r>
          <a:r>
            <a:rPr lang="uk-UA" b="1" dirty="0" err="1"/>
            <a:t>кіберспорту</a:t>
          </a:r>
          <a:r>
            <a:rPr lang="uk-UA" b="1" dirty="0"/>
            <a:t> за участю до 50 000 гравців.</a:t>
          </a:r>
          <a:endParaRPr lang="uk-UA" dirty="0"/>
        </a:p>
      </dgm:t>
    </dgm:pt>
    <dgm:pt modelId="{830EDD13-5C1A-4F29-B82C-4F2CEBB185EC}" type="parTrans" cxnId="{20B18FB4-D315-4B40-9430-C81126F1DBF9}">
      <dgm:prSet/>
      <dgm:spPr/>
      <dgm:t>
        <a:bodyPr/>
        <a:lstStyle/>
        <a:p>
          <a:endParaRPr lang="uk-UA"/>
        </a:p>
      </dgm:t>
    </dgm:pt>
    <dgm:pt modelId="{D627050B-9131-4C99-A36C-9F989F0E73F9}" type="sibTrans" cxnId="{20B18FB4-D315-4B40-9430-C81126F1DBF9}">
      <dgm:prSet/>
      <dgm:spPr/>
      <dgm:t>
        <a:bodyPr/>
        <a:lstStyle/>
        <a:p>
          <a:endParaRPr lang="uk-UA"/>
        </a:p>
      </dgm:t>
    </dgm:pt>
    <dgm:pt modelId="{C00FC4FC-2746-4C0D-951A-0F2A49645E2F}">
      <dgm:prSet/>
      <dgm:spPr/>
      <dgm:t>
        <a:bodyPr/>
        <a:lstStyle/>
        <a:p>
          <a:r>
            <a:rPr lang="uk-UA" b="1" dirty="0"/>
            <a:t>У портфоліо </a:t>
          </a:r>
          <a:r>
            <a:rPr lang="en-US" b="1" dirty="0" err="1"/>
            <a:t>Skillz</a:t>
          </a:r>
          <a:r>
            <a:rPr lang="en-US" b="1" dirty="0"/>
            <a:t> </a:t>
          </a:r>
          <a:r>
            <a:rPr lang="uk-UA" b="1" dirty="0"/>
            <a:t>досить велика кількість патентів на </a:t>
          </a:r>
          <a:r>
            <a:rPr lang="uk-UA" b="1" dirty="0" err="1"/>
            <a:t>кіберспортивні</a:t>
          </a:r>
          <a:r>
            <a:rPr lang="uk-UA" b="1" dirty="0"/>
            <a:t> винаходи, включаючи </a:t>
          </a:r>
          <a:r>
            <a:rPr lang="uk-UA" b="1" dirty="0" err="1"/>
            <a:t>кросплатформну</a:t>
          </a:r>
          <a:r>
            <a:rPr lang="uk-UA" b="1" dirty="0"/>
            <a:t> систему управління турнірами, алгоритм, який визначає, чи демонструє гра чесну конкуренцію, портал інтеграції самообслуговування і платформу </a:t>
          </a:r>
          <a:r>
            <a:rPr lang="uk-UA" b="1" dirty="0" err="1"/>
            <a:t>кіберспортивних</a:t>
          </a:r>
          <a:r>
            <a:rPr lang="uk-UA" b="1" dirty="0"/>
            <a:t> заходів.</a:t>
          </a:r>
          <a:endParaRPr lang="uk-UA" dirty="0"/>
        </a:p>
      </dgm:t>
    </dgm:pt>
    <dgm:pt modelId="{CBBF9406-DA25-491A-B9CF-A0AB6F873BDA}" type="parTrans" cxnId="{4EBB1623-8B76-4CCF-9FF2-5CB707AF94D0}">
      <dgm:prSet/>
      <dgm:spPr/>
      <dgm:t>
        <a:bodyPr/>
        <a:lstStyle/>
        <a:p>
          <a:endParaRPr lang="uk-UA"/>
        </a:p>
      </dgm:t>
    </dgm:pt>
    <dgm:pt modelId="{9AC8CD30-534A-4A2D-9E6B-52227839AF2E}" type="sibTrans" cxnId="{4EBB1623-8B76-4CCF-9FF2-5CB707AF94D0}">
      <dgm:prSet/>
      <dgm:spPr/>
      <dgm:t>
        <a:bodyPr/>
        <a:lstStyle/>
        <a:p>
          <a:endParaRPr lang="uk-UA"/>
        </a:p>
      </dgm:t>
    </dgm:pt>
    <dgm:pt modelId="{81EC154B-6A5F-4D69-8B90-3FEC656BE0D0}" type="pres">
      <dgm:prSet presAssocID="{FB3FD06A-1817-4F32-9299-3E7C9B31F826}" presName="linear" presStyleCnt="0">
        <dgm:presLayoutVars>
          <dgm:animLvl val="lvl"/>
          <dgm:resizeHandles val="exact"/>
        </dgm:presLayoutVars>
      </dgm:prSet>
      <dgm:spPr/>
    </dgm:pt>
    <dgm:pt modelId="{FABA2196-57FD-4B5A-836C-BC34253680FF}" type="pres">
      <dgm:prSet presAssocID="{BBE063C3-A5FD-4694-8C43-66E022496C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862CD1-9FBF-412E-8C8F-473F508FD855}" type="pres">
      <dgm:prSet presAssocID="{D627050B-9131-4C99-A36C-9F989F0E73F9}" presName="spacer" presStyleCnt="0"/>
      <dgm:spPr/>
    </dgm:pt>
    <dgm:pt modelId="{B57AE5EE-0472-4327-82FA-50F154613D85}" type="pres">
      <dgm:prSet presAssocID="{C00FC4FC-2746-4C0D-951A-0F2A49645E2F}" presName="parentText" presStyleLbl="node1" presStyleIdx="1" presStyleCnt="2" custLinFactNeighborX="-401" custLinFactNeighborY="95888">
        <dgm:presLayoutVars>
          <dgm:chMax val="0"/>
          <dgm:bulletEnabled val="1"/>
        </dgm:presLayoutVars>
      </dgm:prSet>
      <dgm:spPr/>
    </dgm:pt>
  </dgm:ptLst>
  <dgm:cxnLst>
    <dgm:cxn modelId="{4EBB1623-8B76-4CCF-9FF2-5CB707AF94D0}" srcId="{FB3FD06A-1817-4F32-9299-3E7C9B31F826}" destId="{C00FC4FC-2746-4C0D-951A-0F2A49645E2F}" srcOrd="1" destOrd="0" parTransId="{CBBF9406-DA25-491A-B9CF-A0AB6F873BDA}" sibTransId="{9AC8CD30-534A-4A2D-9E6B-52227839AF2E}"/>
    <dgm:cxn modelId="{39476747-9BE0-4815-BA0C-4BDF5884DB9E}" type="presOf" srcId="{C00FC4FC-2746-4C0D-951A-0F2A49645E2F}" destId="{B57AE5EE-0472-4327-82FA-50F154613D85}" srcOrd="0" destOrd="0" presId="urn:microsoft.com/office/officeart/2005/8/layout/vList2"/>
    <dgm:cxn modelId="{20B18FB4-D315-4B40-9430-C81126F1DBF9}" srcId="{FB3FD06A-1817-4F32-9299-3E7C9B31F826}" destId="{BBE063C3-A5FD-4694-8C43-66E022496C6A}" srcOrd="0" destOrd="0" parTransId="{830EDD13-5C1A-4F29-B82C-4F2CEBB185EC}" sibTransId="{D627050B-9131-4C99-A36C-9F989F0E73F9}"/>
    <dgm:cxn modelId="{C25170B5-6846-4679-B7B1-71B91EB7FBE8}" type="presOf" srcId="{FB3FD06A-1817-4F32-9299-3E7C9B31F826}" destId="{81EC154B-6A5F-4D69-8B90-3FEC656BE0D0}" srcOrd="0" destOrd="0" presId="urn:microsoft.com/office/officeart/2005/8/layout/vList2"/>
    <dgm:cxn modelId="{0702D0C3-63D2-4264-8355-C292362AA8D5}" type="presOf" srcId="{BBE063C3-A5FD-4694-8C43-66E022496C6A}" destId="{FABA2196-57FD-4B5A-836C-BC34253680FF}" srcOrd="0" destOrd="0" presId="urn:microsoft.com/office/officeart/2005/8/layout/vList2"/>
    <dgm:cxn modelId="{5AFC857A-E33E-43D8-BE05-0D277A015422}" type="presParOf" srcId="{81EC154B-6A5F-4D69-8B90-3FEC656BE0D0}" destId="{FABA2196-57FD-4B5A-836C-BC34253680FF}" srcOrd="0" destOrd="0" presId="urn:microsoft.com/office/officeart/2005/8/layout/vList2"/>
    <dgm:cxn modelId="{E429D4FF-4FAE-4263-827F-DC12EE98DF3D}" type="presParOf" srcId="{81EC154B-6A5F-4D69-8B90-3FEC656BE0D0}" destId="{78862CD1-9FBF-412E-8C8F-473F508FD855}" srcOrd="1" destOrd="0" presId="urn:microsoft.com/office/officeart/2005/8/layout/vList2"/>
    <dgm:cxn modelId="{E22A5894-2B22-44AE-B072-90E9F48FF06E}" type="presParOf" srcId="{81EC154B-6A5F-4D69-8B90-3FEC656BE0D0}" destId="{B57AE5EE-0472-4327-82FA-50F154613D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DF964-A873-495E-88F7-3B7AAAD2E393}" type="doc">
      <dgm:prSet loTypeId="urn:microsoft.com/office/officeart/2005/8/layout/hList7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B3AE429-3AC9-4883-B6A3-058A240CCAAA}">
      <dgm:prSet phldrT="[Текст]" custT="1"/>
      <dgm:spPr/>
      <dgm:t>
        <a:bodyPr/>
        <a:lstStyle/>
        <a:p>
          <a:endParaRPr lang="en-US" sz="1600" dirty="0"/>
        </a:p>
        <a:p>
          <a:r>
            <a:rPr lang="uk-UA" sz="1600" dirty="0"/>
            <a:t>Між розробником гри (</a:t>
          </a:r>
          <a:r>
            <a:rPr lang="uk-UA" sz="1600" dirty="0" err="1"/>
            <a:t>паблішером</a:t>
          </a:r>
          <a:r>
            <a:rPr lang="uk-UA" sz="1600" dirty="0"/>
            <a:t>) і організатором турніру</a:t>
          </a:r>
          <a:endParaRPr lang="en-US" sz="1600" dirty="0"/>
        </a:p>
      </dgm:t>
    </dgm:pt>
    <dgm:pt modelId="{9A4EE70A-8D56-422A-8F90-A9663E5A15FF}" type="parTrans" cxnId="{6BE24199-B43A-4895-B371-14A02D10F135}">
      <dgm:prSet/>
      <dgm:spPr/>
      <dgm:t>
        <a:bodyPr/>
        <a:lstStyle/>
        <a:p>
          <a:endParaRPr lang="ru-RU"/>
        </a:p>
      </dgm:t>
    </dgm:pt>
    <dgm:pt modelId="{F6C14BCC-400D-4A4A-AF1B-F56DDB340E77}" type="sibTrans" cxnId="{6BE24199-B43A-4895-B371-14A02D10F135}">
      <dgm:prSet/>
      <dgm:spPr/>
      <dgm:t>
        <a:bodyPr/>
        <a:lstStyle/>
        <a:p>
          <a:endParaRPr lang="ru-RU"/>
        </a:p>
      </dgm:t>
    </dgm:pt>
    <dgm:pt modelId="{30411A90-DF4C-4522-B044-1740DECACD10}">
      <dgm:prSet phldrT="[Текст]" custT="1"/>
      <dgm:spPr/>
      <dgm:t>
        <a:bodyPr/>
        <a:lstStyle/>
        <a:p>
          <a:endParaRPr lang="en-US" sz="1600" dirty="0">
            <a:sym typeface="Symbol" panose="05050102010706020507" pitchFamily="18" charset="2"/>
          </a:endParaRPr>
        </a:p>
        <a:p>
          <a:r>
            <a:rPr lang="uk-UA" sz="1600" dirty="0"/>
            <a:t>Між організатором і платформою</a:t>
          </a:r>
          <a:endParaRPr lang="en-US" sz="1600" dirty="0"/>
        </a:p>
      </dgm:t>
    </dgm:pt>
    <dgm:pt modelId="{C4228517-2A41-4E20-8797-92FD3568F471}" type="parTrans" cxnId="{50DFB9FC-6E17-4090-A718-41AC85008F16}">
      <dgm:prSet/>
      <dgm:spPr/>
      <dgm:t>
        <a:bodyPr/>
        <a:lstStyle/>
        <a:p>
          <a:endParaRPr lang="ru-RU"/>
        </a:p>
      </dgm:t>
    </dgm:pt>
    <dgm:pt modelId="{42A11EBF-D8B9-4F29-8C0B-4C810276A7DC}" type="sibTrans" cxnId="{50DFB9FC-6E17-4090-A718-41AC85008F16}">
      <dgm:prSet/>
      <dgm:spPr/>
      <dgm:t>
        <a:bodyPr/>
        <a:lstStyle/>
        <a:p>
          <a:endParaRPr lang="ru-RU"/>
        </a:p>
      </dgm:t>
    </dgm:pt>
    <dgm:pt modelId="{01BA57C0-3700-4930-BDEF-14C9EFF87DE8}">
      <dgm:prSet phldrT="[Текст]" custT="1"/>
      <dgm:spPr/>
      <dgm:t>
        <a:bodyPr/>
        <a:lstStyle/>
        <a:p>
          <a:endParaRPr lang="en-US" sz="1600" dirty="0">
            <a:sym typeface="Symbol" panose="05050102010706020507" pitchFamily="18" charset="2"/>
          </a:endParaRPr>
        </a:p>
        <a:p>
          <a:r>
            <a:rPr lang="uk-UA" sz="1600" dirty="0"/>
            <a:t>Між організатором і гравцем</a:t>
          </a:r>
          <a:r>
            <a:rPr lang="en-US" sz="1600" dirty="0"/>
            <a:t> </a:t>
          </a:r>
          <a:r>
            <a:rPr lang="uk-UA" sz="1600" dirty="0"/>
            <a:t>/ командою</a:t>
          </a:r>
          <a:endParaRPr lang="en-US" sz="1600" dirty="0"/>
        </a:p>
      </dgm:t>
    </dgm:pt>
    <dgm:pt modelId="{B46A0F63-331D-4046-B513-769B17CF2203}" type="parTrans" cxnId="{000EF12A-3011-48BB-BDF2-6F445A55B332}">
      <dgm:prSet/>
      <dgm:spPr/>
      <dgm:t>
        <a:bodyPr/>
        <a:lstStyle/>
        <a:p>
          <a:endParaRPr lang="ru-RU"/>
        </a:p>
      </dgm:t>
    </dgm:pt>
    <dgm:pt modelId="{0C1EF0BE-4F8D-476E-A9D0-FF6E23733475}" type="sibTrans" cxnId="{000EF12A-3011-48BB-BDF2-6F445A55B332}">
      <dgm:prSet/>
      <dgm:spPr/>
      <dgm:t>
        <a:bodyPr/>
        <a:lstStyle/>
        <a:p>
          <a:endParaRPr lang="ru-RU"/>
        </a:p>
      </dgm:t>
    </dgm:pt>
    <dgm:pt modelId="{D45BCC07-B397-4A68-9784-972FE02AEA65}">
      <dgm:prSet custT="1"/>
      <dgm:spPr/>
      <dgm:t>
        <a:bodyPr/>
        <a:lstStyle/>
        <a:p>
          <a:endParaRPr lang="en-US" sz="1400" dirty="0"/>
        </a:p>
        <a:p>
          <a:endParaRPr lang="en-US" sz="1400" dirty="0"/>
        </a:p>
        <a:p>
          <a:r>
            <a:rPr lang="uk-UA" sz="1600" dirty="0"/>
            <a:t>Між організатором і спонсором/рекламодавцем</a:t>
          </a:r>
          <a:endParaRPr lang="uk-UA" sz="1600" dirty="0">
            <a:effectLst>
              <a:glow rad="127000">
                <a:schemeClr val="accent1">
                  <a:lumMod val="50000"/>
                </a:schemeClr>
              </a:glow>
            </a:effectLst>
            <a:latin typeface="+mj-lt"/>
          </a:endParaRPr>
        </a:p>
      </dgm:t>
    </dgm:pt>
    <dgm:pt modelId="{51A6092B-1F5F-4900-B27D-38FF2D67F8AB}" type="parTrans" cxnId="{C98DA9CF-C3D2-4FA6-861B-D65A2553F6F9}">
      <dgm:prSet/>
      <dgm:spPr/>
      <dgm:t>
        <a:bodyPr/>
        <a:lstStyle/>
        <a:p>
          <a:endParaRPr lang="ru-RU"/>
        </a:p>
      </dgm:t>
    </dgm:pt>
    <dgm:pt modelId="{E8A5CC4F-405A-4F5F-A695-CCF30AC4C475}" type="sibTrans" cxnId="{C98DA9CF-C3D2-4FA6-861B-D65A2553F6F9}">
      <dgm:prSet/>
      <dgm:spPr/>
      <dgm:t>
        <a:bodyPr/>
        <a:lstStyle/>
        <a:p>
          <a:endParaRPr lang="ru-RU"/>
        </a:p>
      </dgm:t>
    </dgm:pt>
    <dgm:pt modelId="{076E61B5-6518-4436-B9C1-EDC9D0B4E1D3}" type="pres">
      <dgm:prSet presAssocID="{433DF964-A873-495E-88F7-3B7AAAD2E393}" presName="Name0" presStyleCnt="0">
        <dgm:presLayoutVars>
          <dgm:dir/>
          <dgm:resizeHandles val="exact"/>
        </dgm:presLayoutVars>
      </dgm:prSet>
      <dgm:spPr/>
    </dgm:pt>
    <dgm:pt modelId="{014E30D1-4DF0-43D3-A028-0F69FED9699C}" type="pres">
      <dgm:prSet presAssocID="{433DF964-A873-495E-88F7-3B7AAAD2E393}" presName="fgShape" presStyleLbl="fgShp" presStyleIdx="0" presStyleCnt="1" custLinFactNeighborX="-1325" custLinFactNeighborY="-37252"/>
      <dgm:spPr/>
    </dgm:pt>
    <dgm:pt modelId="{9673ED75-EFB2-4820-8A4E-80304971B9B4}" type="pres">
      <dgm:prSet presAssocID="{433DF964-A873-495E-88F7-3B7AAAD2E393}" presName="linComp" presStyleCnt="0"/>
      <dgm:spPr/>
    </dgm:pt>
    <dgm:pt modelId="{9BCAE400-5D5B-4757-AEA8-AE1A74F26555}" type="pres">
      <dgm:prSet presAssocID="{7B3AE429-3AC9-4883-B6A3-058A240CCAAA}" presName="compNode" presStyleCnt="0"/>
      <dgm:spPr/>
    </dgm:pt>
    <dgm:pt modelId="{1E8CDFC7-F4BA-4399-8C6A-07BAE7649956}" type="pres">
      <dgm:prSet presAssocID="{7B3AE429-3AC9-4883-B6A3-058A240CCAAA}" presName="bkgdShape" presStyleLbl="node1" presStyleIdx="0" presStyleCnt="4"/>
      <dgm:spPr/>
    </dgm:pt>
    <dgm:pt modelId="{20F667BC-E822-4120-B5B9-F02214896FE9}" type="pres">
      <dgm:prSet presAssocID="{7B3AE429-3AC9-4883-B6A3-058A240CCAAA}" presName="nodeTx" presStyleLbl="node1" presStyleIdx="0" presStyleCnt="4">
        <dgm:presLayoutVars>
          <dgm:bulletEnabled val="1"/>
        </dgm:presLayoutVars>
      </dgm:prSet>
      <dgm:spPr/>
    </dgm:pt>
    <dgm:pt modelId="{B9987400-F72C-4487-BF39-FAD6D6B5BD52}" type="pres">
      <dgm:prSet presAssocID="{7B3AE429-3AC9-4883-B6A3-058A240CCAAA}" presName="invisiNode" presStyleLbl="node1" presStyleIdx="0" presStyleCnt="4"/>
      <dgm:spPr/>
    </dgm:pt>
    <dgm:pt modelId="{A3E423B1-D991-43BC-A6BE-9039220BA0A3}" type="pres">
      <dgm:prSet presAssocID="{7B3AE429-3AC9-4883-B6A3-058A240CCAAA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80D0CB3-0AB7-4CAD-8665-C32DE6BA1FE9}" type="pres">
      <dgm:prSet presAssocID="{F6C14BCC-400D-4A4A-AF1B-F56DDB340E77}" presName="sibTrans" presStyleLbl="sibTrans2D1" presStyleIdx="0" presStyleCnt="0"/>
      <dgm:spPr/>
    </dgm:pt>
    <dgm:pt modelId="{26158A21-971D-428B-8AE6-CBA7F4A5382D}" type="pres">
      <dgm:prSet presAssocID="{30411A90-DF4C-4522-B044-1740DECACD10}" presName="compNode" presStyleCnt="0"/>
      <dgm:spPr/>
    </dgm:pt>
    <dgm:pt modelId="{FD8AFB5A-AC46-4440-9C2B-CE5FF269932D}" type="pres">
      <dgm:prSet presAssocID="{30411A90-DF4C-4522-B044-1740DECACD10}" presName="bkgdShape" presStyleLbl="node1" presStyleIdx="1" presStyleCnt="4"/>
      <dgm:spPr/>
    </dgm:pt>
    <dgm:pt modelId="{D0734C0A-3598-491C-9B89-9A95AAA21BB2}" type="pres">
      <dgm:prSet presAssocID="{30411A90-DF4C-4522-B044-1740DECACD10}" presName="nodeTx" presStyleLbl="node1" presStyleIdx="1" presStyleCnt="4">
        <dgm:presLayoutVars>
          <dgm:bulletEnabled val="1"/>
        </dgm:presLayoutVars>
      </dgm:prSet>
      <dgm:spPr/>
    </dgm:pt>
    <dgm:pt modelId="{DD6F928C-5DA0-4673-9637-B2FF5B5A2FF7}" type="pres">
      <dgm:prSet presAssocID="{30411A90-DF4C-4522-B044-1740DECACD10}" presName="invisiNode" presStyleLbl="node1" presStyleIdx="1" presStyleCnt="4"/>
      <dgm:spPr/>
    </dgm:pt>
    <dgm:pt modelId="{6A3684D9-5725-4981-989C-61079AA16ED2}" type="pres">
      <dgm:prSet presAssocID="{30411A90-DF4C-4522-B044-1740DECACD1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7753FCD-03A4-4FDE-8F12-AD235C678F64}" type="pres">
      <dgm:prSet presAssocID="{42A11EBF-D8B9-4F29-8C0B-4C810276A7DC}" presName="sibTrans" presStyleLbl="sibTrans2D1" presStyleIdx="0" presStyleCnt="0"/>
      <dgm:spPr/>
    </dgm:pt>
    <dgm:pt modelId="{BBD21148-6B92-424A-9E59-475B239DA579}" type="pres">
      <dgm:prSet presAssocID="{01BA57C0-3700-4930-BDEF-14C9EFF87DE8}" presName="compNode" presStyleCnt="0"/>
      <dgm:spPr/>
    </dgm:pt>
    <dgm:pt modelId="{CE5CE44E-69E2-40B8-9573-6E18CE148677}" type="pres">
      <dgm:prSet presAssocID="{01BA57C0-3700-4930-BDEF-14C9EFF87DE8}" presName="bkgdShape" presStyleLbl="node1" presStyleIdx="2" presStyleCnt="4"/>
      <dgm:spPr/>
    </dgm:pt>
    <dgm:pt modelId="{0D117913-05EA-4F9B-880B-C4917EDF24CF}" type="pres">
      <dgm:prSet presAssocID="{01BA57C0-3700-4930-BDEF-14C9EFF87DE8}" presName="nodeTx" presStyleLbl="node1" presStyleIdx="2" presStyleCnt="4">
        <dgm:presLayoutVars>
          <dgm:bulletEnabled val="1"/>
        </dgm:presLayoutVars>
      </dgm:prSet>
      <dgm:spPr/>
    </dgm:pt>
    <dgm:pt modelId="{CC84CAD0-A7CF-44EE-9136-55ED190D2236}" type="pres">
      <dgm:prSet presAssocID="{01BA57C0-3700-4930-BDEF-14C9EFF87DE8}" presName="invisiNode" presStyleLbl="node1" presStyleIdx="2" presStyleCnt="4"/>
      <dgm:spPr/>
    </dgm:pt>
    <dgm:pt modelId="{6969DA6A-AE50-4846-9FFC-9A7BAEF23872}" type="pres">
      <dgm:prSet presAssocID="{01BA57C0-3700-4930-BDEF-14C9EFF87DE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E173BFE-515E-460E-A85B-77622C1F5CB1}" type="pres">
      <dgm:prSet presAssocID="{0C1EF0BE-4F8D-476E-A9D0-FF6E23733475}" presName="sibTrans" presStyleLbl="sibTrans2D1" presStyleIdx="0" presStyleCnt="0"/>
      <dgm:spPr/>
    </dgm:pt>
    <dgm:pt modelId="{ACA0F899-131C-409D-85AF-F7DF325E67E3}" type="pres">
      <dgm:prSet presAssocID="{D45BCC07-B397-4A68-9784-972FE02AEA65}" presName="compNode" presStyleCnt="0"/>
      <dgm:spPr/>
    </dgm:pt>
    <dgm:pt modelId="{15B38FCC-6E0F-4B68-8CAA-35A76473B06A}" type="pres">
      <dgm:prSet presAssocID="{D45BCC07-B397-4A68-9784-972FE02AEA65}" presName="bkgdShape" presStyleLbl="node1" presStyleIdx="3" presStyleCnt="4"/>
      <dgm:spPr/>
    </dgm:pt>
    <dgm:pt modelId="{F7FC62BF-4A9D-4C29-91BE-97632B5C5EA3}" type="pres">
      <dgm:prSet presAssocID="{D45BCC07-B397-4A68-9784-972FE02AEA65}" presName="nodeTx" presStyleLbl="node1" presStyleIdx="3" presStyleCnt="4">
        <dgm:presLayoutVars>
          <dgm:bulletEnabled val="1"/>
        </dgm:presLayoutVars>
      </dgm:prSet>
      <dgm:spPr/>
    </dgm:pt>
    <dgm:pt modelId="{71F8A865-54B1-4876-8960-736756C4E6C6}" type="pres">
      <dgm:prSet presAssocID="{D45BCC07-B397-4A68-9784-972FE02AEA65}" presName="invisiNode" presStyleLbl="node1" presStyleIdx="3" presStyleCnt="4"/>
      <dgm:spPr/>
    </dgm:pt>
    <dgm:pt modelId="{E06B81B9-DA2E-4552-AB7B-0AA3B9D5D8A9}" type="pres">
      <dgm:prSet presAssocID="{D45BCC07-B397-4A68-9784-972FE02AEA6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2000D303-53DC-4643-BCF5-0DB9B0E69A55}" type="presOf" srcId="{01BA57C0-3700-4930-BDEF-14C9EFF87DE8}" destId="{0D117913-05EA-4F9B-880B-C4917EDF24CF}" srcOrd="1" destOrd="0" presId="urn:microsoft.com/office/officeart/2005/8/layout/hList7"/>
    <dgm:cxn modelId="{000EF12A-3011-48BB-BDF2-6F445A55B332}" srcId="{433DF964-A873-495E-88F7-3B7AAAD2E393}" destId="{01BA57C0-3700-4930-BDEF-14C9EFF87DE8}" srcOrd="2" destOrd="0" parTransId="{B46A0F63-331D-4046-B513-769B17CF2203}" sibTransId="{0C1EF0BE-4F8D-476E-A9D0-FF6E23733475}"/>
    <dgm:cxn modelId="{5F3E2D39-BA8E-424E-B4FE-C4BF26772AC3}" type="presOf" srcId="{01BA57C0-3700-4930-BDEF-14C9EFF87DE8}" destId="{CE5CE44E-69E2-40B8-9573-6E18CE148677}" srcOrd="0" destOrd="0" presId="urn:microsoft.com/office/officeart/2005/8/layout/hList7"/>
    <dgm:cxn modelId="{5AD8D83E-9D6D-4F94-BC5B-14FDBE1676D5}" type="presOf" srcId="{30411A90-DF4C-4522-B044-1740DECACD10}" destId="{FD8AFB5A-AC46-4440-9C2B-CE5FF269932D}" srcOrd="0" destOrd="0" presId="urn:microsoft.com/office/officeart/2005/8/layout/hList7"/>
    <dgm:cxn modelId="{299DFF68-4176-4723-887A-F0BDA7CB1B2C}" type="presOf" srcId="{30411A90-DF4C-4522-B044-1740DECACD10}" destId="{D0734C0A-3598-491C-9B89-9A95AAA21BB2}" srcOrd="1" destOrd="0" presId="urn:microsoft.com/office/officeart/2005/8/layout/hList7"/>
    <dgm:cxn modelId="{E8FE364B-E82A-4FED-BBA5-B6120546EC05}" type="presOf" srcId="{7B3AE429-3AC9-4883-B6A3-058A240CCAAA}" destId="{20F667BC-E822-4120-B5B9-F02214896FE9}" srcOrd="1" destOrd="0" presId="urn:microsoft.com/office/officeart/2005/8/layout/hList7"/>
    <dgm:cxn modelId="{D97D024C-5321-4EF1-9CA2-124C821ECE07}" type="presOf" srcId="{D45BCC07-B397-4A68-9784-972FE02AEA65}" destId="{15B38FCC-6E0F-4B68-8CAA-35A76473B06A}" srcOrd="0" destOrd="0" presId="urn:microsoft.com/office/officeart/2005/8/layout/hList7"/>
    <dgm:cxn modelId="{A483F558-3254-4D85-A140-0D3DB336DA14}" type="presOf" srcId="{433DF964-A873-495E-88F7-3B7AAAD2E393}" destId="{076E61B5-6518-4436-B9C1-EDC9D0B4E1D3}" srcOrd="0" destOrd="0" presId="urn:microsoft.com/office/officeart/2005/8/layout/hList7"/>
    <dgm:cxn modelId="{6BE24199-B43A-4895-B371-14A02D10F135}" srcId="{433DF964-A873-495E-88F7-3B7AAAD2E393}" destId="{7B3AE429-3AC9-4883-B6A3-058A240CCAAA}" srcOrd="0" destOrd="0" parTransId="{9A4EE70A-8D56-422A-8F90-A9663E5A15FF}" sibTransId="{F6C14BCC-400D-4A4A-AF1B-F56DDB340E77}"/>
    <dgm:cxn modelId="{C174A4B7-E217-4B19-B9EA-56F86FE25E5F}" type="presOf" srcId="{0C1EF0BE-4F8D-476E-A9D0-FF6E23733475}" destId="{BE173BFE-515E-460E-A85B-77622C1F5CB1}" srcOrd="0" destOrd="0" presId="urn:microsoft.com/office/officeart/2005/8/layout/hList7"/>
    <dgm:cxn modelId="{C98DA9CF-C3D2-4FA6-861B-D65A2553F6F9}" srcId="{433DF964-A873-495E-88F7-3B7AAAD2E393}" destId="{D45BCC07-B397-4A68-9784-972FE02AEA65}" srcOrd="3" destOrd="0" parTransId="{51A6092B-1F5F-4900-B27D-38FF2D67F8AB}" sibTransId="{E8A5CC4F-405A-4F5F-A695-CCF30AC4C475}"/>
    <dgm:cxn modelId="{B6FEE3D1-5553-4B46-8812-4B205ACC93CD}" type="presOf" srcId="{F6C14BCC-400D-4A4A-AF1B-F56DDB340E77}" destId="{980D0CB3-0AB7-4CAD-8665-C32DE6BA1FE9}" srcOrd="0" destOrd="0" presId="urn:microsoft.com/office/officeart/2005/8/layout/hList7"/>
    <dgm:cxn modelId="{034E85E3-F209-48BC-9A18-12F6C8261BE4}" type="presOf" srcId="{42A11EBF-D8B9-4F29-8C0B-4C810276A7DC}" destId="{F7753FCD-03A4-4FDE-8F12-AD235C678F64}" srcOrd="0" destOrd="0" presId="urn:microsoft.com/office/officeart/2005/8/layout/hList7"/>
    <dgm:cxn modelId="{4CE259F9-8CD8-4CF7-8C8C-8F52F1BF1916}" type="presOf" srcId="{7B3AE429-3AC9-4883-B6A3-058A240CCAAA}" destId="{1E8CDFC7-F4BA-4399-8C6A-07BAE7649956}" srcOrd="0" destOrd="0" presId="urn:microsoft.com/office/officeart/2005/8/layout/hList7"/>
    <dgm:cxn modelId="{FC7EE6F9-FF58-46C0-B19A-11F470D313C0}" type="presOf" srcId="{D45BCC07-B397-4A68-9784-972FE02AEA65}" destId="{F7FC62BF-4A9D-4C29-91BE-97632B5C5EA3}" srcOrd="1" destOrd="0" presId="urn:microsoft.com/office/officeart/2005/8/layout/hList7"/>
    <dgm:cxn modelId="{50DFB9FC-6E17-4090-A718-41AC85008F16}" srcId="{433DF964-A873-495E-88F7-3B7AAAD2E393}" destId="{30411A90-DF4C-4522-B044-1740DECACD10}" srcOrd="1" destOrd="0" parTransId="{C4228517-2A41-4E20-8797-92FD3568F471}" sibTransId="{42A11EBF-D8B9-4F29-8C0B-4C810276A7DC}"/>
    <dgm:cxn modelId="{17FD7C55-391F-4470-8D51-0ED7C63A2430}" type="presParOf" srcId="{076E61B5-6518-4436-B9C1-EDC9D0B4E1D3}" destId="{014E30D1-4DF0-43D3-A028-0F69FED9699C}" srcOrd="0" destOrd="0" presId="urn:microsoft.com/office/officeart/2005/8/layout/hList7"/>
    <dgm:cxn modelId="{68968A2A-DB44-4156-ADE1-9990A00ADB23}" type="presParOf" srcId="{076E61B5-6518-4436-B9C1-EDC9D0B4E1D3}" destId="{9673ED75-EFB2-4820-8A4E-80304971B9B4}" srcOrd="1" destOrd="0" presId="urn:microsoft.com/office/officeart/2005/8/layout/hList7"/>
    <dgm:cxn modelId="{37EFBB99-72F7-4D5B-9851-2A64483C85F6}" type="presParOf" srcId="{9673ED75-EFB2-4820-8A4E-80304971B9B4}" destId="{9BCAE400-5D5B-4757-AEA8-AE1A74F26555}" srcOrd="0" destOrd="0" presId="urn:microsoft.com/office/officeart/2005/8/layout/hList7"/>
    <dgm:cxn modelId="{E9AFD604-08E6-474F-B73D-CBD5D397F4AE}" type="presParOf" srcId="{9BCAE400-5D5B-4757-AEA8-AE1A74F26555}" destId="{1E8CDFC7-F4BA-4399-8C6A-07BAE7649956}" srcOrd="0" destOrd="0" presId="urn:microsoft.com/office/officeart/2005/8/layout/hList7"/>
    <dgm:cxn modelId="{C3DB591B-D27D-4526-A6CD-3A89F1EA75DE}" type="presParOf" srcId="{9BCAE400-5D5B-4757-AEA8-AE1A74F26555}" destId="{20F667BC-E822-4120-B5B9-F02214896FE9}" srcOrd="1" destOrd="0" presId="urn:microsoft.com/office/officeart/2005/8/layout/hList7"/>
    <dgm:cxn modelId="{0D2E0D6A-F68E-47F5-B7ED-79A1CF8B2F4F}" type="presParOf" srcId="{9BCAE400-5D5B-4757-AEA8-AE1A74F26555}" destId="{B9987400-F72C-4487-BF39-FAD6D6B5BD52}" srcOrd="2" destOrd="0" presId="urn:microsoft.com/office/officeart/2005/8/layout/hList7"/>
    <dgm:cxn modelId="{10CA9E97-A471-4175-93C7-26950CD55C15}" type="presParOf" srcId="{9BCAE400-5D5B-4757-AEA8-AE1A74F26555}" destId="{A3E423B1-D991-43BC-A6BE-9039220BA0A3}" srcOrd="3" destOrd="0" presId="urn:microsoft.com/office/officeart/2005/8/layout/hList7"/>
    <dgm:cxn modelId="{D9B46074-6BF4-4E7B-BADD-21BADC6A00B7}" type="presParOf" srcId="{9673ED75-EFB2-4820-8A4E-80304971B9B4}" destId="{980D0CB3-0AB7-4CAD-8665-C32DE6BA1FE9}" srcOrd="1" destOrd="0" presId="urn:microsoft.com/office/officeart/2005/8/layout/hList7"/>
    <dgm:cxn modelId="{9E3C12EA-F87A-4782-8576-3A106F328E04}" type="presParOf" srcId="{9673ED75-EFB2-4820-8A4E-80304971B9B4}" destId="{26158A21-971D-428B-8AE6-CBA7F4A5382D}" srcOrd="2" destOrd="0" presId="urn:microsoft.com/office/officeart/2005/8/layout/hList7"/>
    <dgm:cxn modelId="{5BCCAC21-5A30-45D7-8003-70151C25B584}" type="presParOf" srcId="{26158A21-971D-428B-8AE6-CBA7F4A5382D}" destId="{FD8AFB5A-AC46-4440-9C2B-CE5FF269932D}" srcOrd="0" destOrd="0" presId="urn:microsoft.com/office/officeart/2005/8/layout/hList7"/>
    <dgm:cxn modelId="{77C2B0F4-2DE7-4EE8-888B-67CDA528CF40}" type="presParOf" srcId="{26158A21-971D-428B-8AE6-CBA7F4A5382D}" destId="{D0734C0A-3598-491C-9B89-9A95AAA21BB2}" srcOrd="1" destOrd="0" presId="urn:microsoft.com/office/officeart/2005/8/layout/hList7"/>
    <dgm:cxn modelId="{33DC38AD-AF79-40AF-9B85-94EF49946CC6}" type="presParOf" srcId="{26158A21-971D-428B-8AE6-CBA7F4A5382D}" destId="{DD6F928C-5DA0-4673-9637-B2FF5B5A2FF7}" srcOrd="2" destOrd="0" presId="urn:microsoft.com/office/officeart/2005/8/layout/hList7"/>
    <dgm:cxn modelId="{ABDB7DA4-A49A-4B91-A614-2F48E5115D99}" type="presParOf" srcId="{26158A21-971D-428B-8AE6-CBA7F4A5382D}" destId="{6A3684D9-5725-4981-989C-61079AA16ED2}" srcOrd="3" destOrd="0" presId="urn:microsoft.com/office/officeart/2005/8/layout/hList7"/>
    <dgm:cxn modelId="{AA467A78-BCF4-475D-81D6-19CBDBDFA21D}" type="presParOf" srcId="{9673ED75-EFB2-4820-8A4E-80304971B9B4}" destId="{F7753FCD-03A4-4FDE-8F12-AD235C678F64}" srcOrd="3" destOrd="0" presId="urn:microsoft.com/office/officeart/2005/8/layout/hList7"/>
    <dgm:cxn modelId="{684EA45E-CF7B-49F1-8944-1FF38CA71338}" type="presParOf" srcId="{9673ED75-EFB2-4820-8A4E-80304971B9B4}" destId="{BBD21148-6B92-424A-9E59-475B239DA579}" srcOrd="4" destOrd="0" presId="urn:microsoft.com/office/officeart/2005/8/layout/hList7"/>
    <dgm:cxn modelId="{176CFB19-ECBB-4EFB-BE0F-5C25CEBEB2D7}" type="presParOf" srcId="{BBD21148-6B92-424A-9E59-475B239DA579}" destId="{CE5CE44E-69E2-40B8-9573-6E18CE148677}" srcOrd="0" destOrd="0" presId="urn:microsoft.com/office/officeart/2005/8/layout/hList7"/>
    <dgm:cxn modelId="{649D5B0F-3C6F-413D-9393-033DA4C53A31}" type="presParOf" srcId="{BBD21148-6B92-424A-9E59-475B239DA579}" destId="{0D117913-05EA-4F9B-880B-C4917EDF24CF}" srcOrd="1" destOrd="0" presId="urn:microsoft.com/office/officeart/2005/8/layout/hList7"/>
    <dgm:cxn modelId="{F884B184-00F6-47E1-ADCD-77216ADA4211}" type="presParOf" srcId="{BBD21148-6B92-424A-9E59-475B239DA579}" destId="{CC84CAD0-A7CF-44EE-9136-55ED190D2236}" srcOrd="2" destOrd="0" presId="urn:microsoft.com/office/officeart/2005/8/layout/hList7"/>
    <dgm:cxn modelId="{35B9A6C9-C9BF-4E85-B43F-6985602277D3}" type="presParOf" srcId="{BBD21148-6B92-424A-9E59-475B239DA579}" destId="{6969DA6A-AE50-4846-9FFC-9A7BAEF23872}" srcOrd="3" destOrd="0" presId="urn:microsoft.com/office/officeart/2005/8/layout/hList7"/>
    <dgm:cxn modelId="{C241AD28-A8DB-4052-9BC6-519BEF6217AD}" type="presParOf" srcId="{9673ED75-EFB2-4820-8A4E-80304971B9B4}" destId="{BE173BFE-515E-460E-A85B-77622C1F5CB1}" srcOrd="5" destOrd="0" presId="urn:microsoft.com/office/officeart/2005/8/layout/hList7"/>
    <dgm:cxn modelId="{2D644DBF-9B5E-4B14-AF0E-FFD41ADE25A3}" type="presParOf" srcId="{9673ED75-EFB2-4820-8A4E-80304971B9B4}" destId="{ACA0F899-131C-409D-85AF-F7DF325E67E3}" srcOrd="6" destOrd="0" presId="urn:microsoft.com/office/officeart/2005/8/layout/hList7"/>
    <dgm:cxn modelId="{BA89EE33-1626-4779-8B1B-77166910A81D}" type="presParOf" srcId="{ACA0F899-131C-409D-85AF-F7DF325E67E3}" destId="{15B38FCC-6E0F-4B68-8CAA-35A76473B06A}" srcOrd="0" destOrd="0" presId="urn:microsoft.com/office/officeart/2005/8/layout/hList7"/>
    <dgm:cxn modelId="{893BC638-BDF0-411E-8442-B7D2E71A2BE7}" type="presParOf" srcId="{ACA0F899-131C-409D-85AF-F7DF325E67E3}" destId="{F7FC62BF-4A9D-4C29-91BE-97632B5C5EA3}" srcOrd="1" destOrd="0" presId="urn:microsoft.com/office/officeart/2005/8/layout/hList7"/>
    <dgm:cxn modelId="{F1D0518A-BC9A-4CF9-8110-2C204CB882FA}" type="presParOf" srcId="{ACA0F899-131C-409D-85AF-F7DF325E67E3}" destId="{71F8A865-54B1-4876-8960-736756C4E6C6}" srcOrd="2" destOrd="0" presId="urn:microsoft.com/office/officeart/2005/8/layout/hList7"/>
    <dgm:cxn modelId="{3F1DB8E6-DBCB-4890-AA1B-060AAE53B463}" type="presParOf" srcId="{ACA0F899-131C-409D-85AF-F7DF325E67E3}" destId="{E06B81B9-DA2E-4552-AB7B-0AA3B9D5D8A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2FD46-440B-4F9E-BAB3-8C134F73B446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8DF39-21FF-44BB-88D1-6D06BC0FDC2F}">
      <dgm:prSet phldrT="[Текст]"/>
      <dgm:spPr/>
      <dgm:t>
        <a:bodyPr/>
        <a:lstStyle/>
        <a:p>
          <a:r>
            <a:rPr lang="ru-RU" b="1" dirty="0"/>
            <a:t>Вид </a:t>
          </a:r>
          <a:r>
            <a:rPr lang="uk-UA" b="1" dirty="0"/>
            <a:t>ліцензії</a:t>
          </a:r>
          <a:endParaRPr lang="ru-RU" dirty="0"/>
        </a:p>
      </dgm:t>
    </dgm:pt>
    <dgm:pt modelId="{F4E29655-499F-485D-A5E1-23E323C9EEDD}" type="parTrans" cxnId="{8403A1FA-682A-4147-908C-91604E405359}">
      <dgm:prSet/>
      <dgm:spPr/>
      <dgm:t>
        <a:bodyPr/>
        <a:lstStyle/>
        <a:p>
          <a:endParaRPr lang="ru-RU"/>
        </a:p>
      </dgm:t>
    </dgm:pt>
    <dgm:pt modelId="{5CA790A9-F581-48FF-BAF7-095A12D6497A}" type="sibTrans" cxnId="{8403A1FA-682A-4147-908C-91604E405359}">
      <dgm:prSet/>
      <dgm:spPr/>
      <dgm:t>
        <a:bodyPr/>
        <a:lstStyle/>
        <a:p>
          <a:endParaRPr lang="ru-RU"/>
        </a:p>
      </dgm:t>
    </dgm:pt>
    <dgm:pt modelId="{2AEC927F-ADF4-492A-BD86-947DBFD41E9B}">
      <dgm:prSet phldrT="[Текст]"/>
      <dgm:spPr/>
      <dgm:t>
        <a:bodyPr/>
        <a:lstStyle/>
        <a:p>
          <a:r>
            <a:rPr lang="uk-UA" b="1" dirty="0"/>
            <a:t>Способи використання і об’єм прав на використання</a:t>
          </a:r>
          <a:br>
            <a:rPr lang="uk-UA" b="1" dirty="0"/>
          </a:br>
          <a:endParaRPr lang="ru-RU" dirty="0"/>
        </a:p>
      </dgm:t>
    </dgm:pt>
    <dgm:pt modelId="{1CFA2CC1-22F2-4828-82B7-DC3AA5D553F9}" type="parTrans" cxnId="{BFA97ECD-03A8-4F8A-A1F4-B80BD215F715}">
      <dgm:prSet/>
      <dgm:spPr/>
      <dgm:t>
        <a:bodyPr/>
        <a:lstStyle/>
        <a:p>
          <a:endParaRPr lang="ru-RU"/>
        </a:p>
      </dgm:t>
    </dgm:pt>
    <dgm:pt modelId="{A1A792F9-44D5-4A96-BB10-FA98E1CC6670}" type="sibTrans" cxnId="{BFA97ECD-03A8-4F8A-A1F4-B80BD215F715}">
      <dgm:prSet/>
      <dgm:spPr/>
      <dgm:t>
        <a:bodyPr/>
        <a:lstStyle/>
        <a:p>
          <a:endParaRPr lang="ru-RU"/>
        </a:p>
      </dgm:t>
    </dgm:pt>
    <dgm:pt modelId="{A95BD0AB-5BC0-47B7-A23B-12F21421A453}">
      <dgm:prSet phldrT="[Текст]"/>
      <dgm:spPr/>
      <dgm:t>
        <a:bodyPr/>
        <a:lstStyle/>
        <a:p>
          <a:r>
            <a:rPr lang="uk-UA" b="1" dirty="0"/>
            <a:t>Територія</a:t>
          </a:r>
          <a:endParaRPr lang="ru-RU" dirty="0"/>
        </a:p>
      </dgm:t>
    </dgm:pt>
    <dgm:pt modelId="{60B51A70-B405-4A08-A090-F238EA93BD63}" type="parTrans" cxnId="{853C56ED-7023-4D54-BA48-CF7BF47648EF}">
      <dgm:prSet/>
      <dgm:spPr/>
      <dgm:t>
        <a:bodyPr/>
        <a:lstStyle/>
        <a:p>
          <a:endParaRPr lang="ru-RU"/>
        </a:p>
      </dgm:t>
    </dgm:pt>
    <dgm:pt modelId="{1B0C8B40-9B09-40C7-9922-D7407CFF9152}" type="sibTrans" cxnId="{853C56ED-7023-4D54-BA48-CF7BF47648EF}">
      <dgm:prSet/>
      <dgm:spPr/>
      <dgm:t>
        <a:bodyPr/>
        <a:lstStyle/>
        <a:p>
          <a:endParaRPr lang="ru-RU"/>
        </a:p>
      </dgm:t>
    </dgm:pt>
    <dgm:pt modelId="{507E07EB-ADCA-4A91-926A-B412CECA7B2D}">
      <dgm:prSet phldrT="[Текст]"/>
      <dgm:spPr/>
      <dgm:t>
        <a:bodyPr/>
        <a:lstStyle/>
        <a:p>
          <a:r>
            <a:rPr lang="uk-UA" b="1" dirty="0"/>
            <a:t>Строк дії </a:t>
          </a:r>
          <a:r>
            <a:rPr lang="ru-RU" b="1" dirty="0"/>
            <a:t>прав</a:t>
          </a:r>
          <a:endParaRPr lang="ru-RU" dirty="0"/>
        </a:p>
      </dgm:t>
    </dgm:pt>
    <dgm:pt modelId="{E3279F1C-8927-463E-98F7-7E07232E6101}" type="parTrans" cxnId="{CEDAA1A8-A58B-4A7C-9EE6-8DB66464FB84}">
      <dgm:prSet/>
      <dgm:spPr/>
      <dgm:t>
        <a:bodyPr/>
        <a:lstStyle/>
        <a:p>
          <a:endParaRPr lang="ru-RU"/>
        </a:p>
      </dgm:t>
    </dgm:pt>
    <dgm:pt modelId="{53C14304-38C6-4D71-9AD5-29656CC996C6}" type="sibTrans" cxnId="{CEDAA1A8-A58B-4A7C-9EE6-8DB66464FB84}">
      <dgm:prSet/>
      <dgm:spPr/>
      <dgm:t>
        <a:bodyPr/>
        <a:lstStyle/>
        <a:p>
          <a:endParaRPr lang="ru-RU"/>
        </a:p>
      </dgm:t>
    </dgm:pt>
    <dgm:pt modelId="{80DD56FC-9B05-42E4-BA61-255649795435}">
      <dgm:prSet phldrT="[Текст]"/>
      <dgm:spPr/>
      <dgm:t>
        <a:bodyPr/>
        <a:lstStyle/>
        <a:p>
          <a:r>
            <a:rPr lang="ru-RU" b="1" dirty="0"/>
            <a:t>Порядок</a:t>
          </a:r>
          <a:r>
            <a:rPr lang="uk-UA" b="1" dirty="0"/>
            <a:t> розрахунків і їх розмір</a:t>
          </a:r>
          <a:endParaRPr lang="ru-RU" dirty="0"/>
        </a:p>
      </dgm:t>
    </dgm:pt>
    <dgm:pt modelId="{BB71FE24-51C4-4388-8CAC-EEEE2E6F339E}" type="parTrans" cxnId="{6D50C174-FAEE-4A35-A499-88825BE43BBB}">
      <dgm:prSet/>
      <dgm:spPr/>
      <dgm:t>
        <a:bodyPr/>
        <a:lstStyle/>
        <a:p>
          <a:endParaRPr lang="ru-RU"/>
        </a:p>
      </dgm:t>
    </dgm:pt>
    <dgm:pt modelId="{71E226C2-AE9D-4FB2-9A5E-4E9B787316BC}" type="sibTrans" cxnId="{6D50C174-FAEE-4A35-A499-88825BE43BBB}">
      <dgm:prSet/>
      <dgm:spPr/>
      <dgm:t>
        <a:bodyPr/>
        <a:lstStyle/>
        <a:p>
          <a:endParaRPr lang="ru-RU"/>
        </a:p>
      </dgm:t>
    </dgm:pt>
    <dgm:pt modelId="{DADF0375-A857-4000-8A58-2D990FF9DD2A}" type="pres">
      <dgm:prSet presAssocID="{2E42FD46-440B-4F9E-BAB3-8C134F73B446}" presName="cycle" presStyleCnt="0">
        <dgm:presLayoutVars>
          <dgm:dir/>
          <dgm:resizeHandles val="exact"/>
        </dgm:presLayoutVars>
      </dgm:prSet>
      <dgm:spPr/>
    </dgm:pt>
    <dgm:pt modelId="{AD7FF8CC-B433-41E7-B7E1-0764AA30B2F2}" type="pres">
      <dgm:prSet presAssocID="{84E8DF39-21FF-44BB-88D1-6D06BC0FDC2F}" presName="node" presStyleLbl="node1" presStyleIdx="0" presStyleCnt="5">
        <dgm:presLayoutVars>
          <dgm:bulletEnabled val="1"/>
        </dgm:presLayoutVars>
      </dgm:prSet>
      <dgm:spPr/>
    </dgm:pt>
    <dgm:pt modelId="{15C69AC4-4A81-4DEA-95EB-551C7CCD0D74}" type="pres">
      <dgm:prSet presAssocID="{5CA790A9-F581-48FF-BAF7-095A12D6497A}" presName="sibTrans" presStyleLbl="sibTrans2D1" presStyleIdx="0" presStyleCnt="5"/>
      <dgm:spPr/>
    </dgm:pt>
    <dgm:pt modelId="{2E6401A3-B33B-4AA2-82FD-A5DAAACAFFCC}" type="pres">
      <dgm:prSet presAssocID="{5CA790A9-F581-48FF-BAF7-095A12D6497A}" presName="connectorText" presStyleLbl="sibTrans2D1" presStyleIdx="0" presStyleCnt="5"/>
      <dgm:spPr/>
    </dgm:pt>
    <dgm:pt modelId="{3B2D2F5B-21D7-4C40-ADAE-3E6A431D2602}" type="pres">
      <dgm:prSet presAssocID="{2AEC927F-ADF4-492A-BD86-947DBFD41E9B}" presName="node" presStyleLbl="node1" presStyleIdx="1" presStyleCnt="5">
        <dgm:presLayoutVars>
          <dgm:bulletEnabled val="1"/>
        </dgm:presLayoutVars>
      </dgm:prSet>
      <dgm:spPr/>
    </dgm:pt>
    <dgm:pt modelId="{F0001FBD-28E9-46C8-BF1B-673E6CF16060}" type="pres">
      <dgm:prSet presAssocID="{A1A792F9-44D5-4A96-BB10-FA98E1CC6670}" presName="sibTrans" presStyleLbl="sibTrans2D1" presStyleIdx="1" presStyleCnt="5"/>
      <dgm:spPr/>
    </dgm:pt>
    <dgm:pt modelId="{A504589B-B3B8-4625-ADD0-D5849FCC937E}" type="pres">
      <dgm:prSet presAssocID="{A1A792F9-44D5-4A96-BB10-FA98E1CC6670}" presName="connectorText" presStyleLbl="sibTrans2D1" presStyleIdx="1" presStyleCnt="5"/>
      <dgm:spPr/>
    </dgm:pt>
    <dgm:pt modelId="{89EEF854-5A1E-4CF7-88DE-BDEF69DC574F}" type="pres">
      <dgm:prSet presAssocID="{A95BD0AB-5BC0-47B7-A23B-12F21421A453}" presName="node" presStyleLbl="node1" presStyleIdx="2" presStyleCnt="5">
        <dgm:presLayoutVars>
          <dgm:bulletEnabled val="1"/>
        </dgm:presLayoutVars>
      </dgm:prSet>
      <dgm:spPr/>
    </dgm:pt>
    <dgm:pt modelId="{832F360E-F66C-4C7D-89B3-2077DE917BA7}" type="pres">
      <dgm:prSet presAssocID="{1B0C8B40-9B09-40C7-9922-D7407CFF9152}" presName="sibTrans" presStyleLbl="sibTrans2D1" presStyleIdx="2" presStyleCnt="5"/>
      <dgm:spPr/>
    </dgm:pt>
    <dgm:pt modelId="{F81F1460-0135-4FFD-8613-D5A688D81A53}" type="pres">
      <dgm:prSet presAssocID="{1B0C8B40-9B09-40C7-9922-D7407CFF9152}" presName="connectorText" presStyleLbl="sibTrans2D1" presStyleIdx="2" presStyleCnt="5"/>
      <dgm:spPr/>
    </dgm:pt>
    <dgm:pt modelId="{EB706331-1AAC-4E74-9329-13F8FA519E82}" type="pres">
      <dgm:prSet presAssocID="{507E07EB-ADCA-4A91-926A-B412CECA7B2D}" presName="node" presStyleLbl="node1" presStyleIdx="3" presStyleCnt="5">
        <dgm:presLayoutVars>
          <dgm:bulletEnabled val="1"/>
        </dgm:presLayoutVars>
      </dgm:prSet>
      <dgm:spPr/>
    </dgm:pt>
    <dgm:pt modelId="{22D2BD7B-B5BD-4506-9E7B-E4AB7B99E468}" type="pres">
      <dgm:prSet presAssocID="{53C14304-38C6-4D71-9AD5-29656CC996C6}" presName="sibTrans" presStyleLbl="sibTrans2D1" presStyleIdx="3" presStyleCnt="5"/>
      <dgm:spPr/>
    </dgm:pt>
    <dgm:pt modelId="{39C94264-41E2-477F-AE02-FFFEAF6789F6}" type="pres">
      <dgm:prSet presAssocID="{53C14304-38C6-4D71-9AD5-29656CC996C6}" presName="connectorText" presStyleLbl="sibTrans2D1" presStyleIdx="3" presStyleCnt="5"/>
      <dgm:spPr/>
    </dgm:pt>
    <dgm:pt modelId="{12091164-F099-437A-AEB4-4D9369D5CEE7}" type="pres">
      <dgm:prSet presAssocID="{80DD56FC-9B05-42E4-BA61-255649795435}" presName="node" presStyleLbl="node1" presStyleIdx="4" presStyleCnt="5">
        <dgm:presLayoutVars>
          <dgm:bulletEnabled val="1"/>
        </dgm:presLayoutVars>
      </dgm:prSet>
      <dgm:spPr/>
    </dgm:pt>
    <dgm:pt modelId="{2A9D4EFC-8D55-42B8-9DCD-1167109AD05C}" type="pres">
      <dgm:prSet presAssocID="{71E226C2-AE9D-4FB2-9A5E-4E9B787316BC}" presName="sibTrans" presStyleLbl="sibTrans2D1" presStyleIdx="4" presStyleCnt="5"/>
      <dgm:spPr/>
    </dgm:pt>
    <dgm:pt modelId="{1F0E6C38-6712-43F6-BB7E-CFBEE7691317}" type="pres">
      <dgm:prSet presAssocID="{71E226C2-AE9D-4FB2-9A5E-4E9B787316BC}" presName="connectorText" presStyleLbl="sibTrans2D1" presStyleIdx="4" presStyleCnt="5"/>
      <dgm:spPr/>
    </dgm:pt>
  </dgm:ptLst>
  <dgm:cxnLst>
    <dgm:cxn modelId="{2B72740C-9BB4-4D47-85FC-56D60232FB40}" type="presOf" srcId="{80DD56FC-9B05-42E4-BA61-255649795435}" destId="{12091164-F099-437A-AEB4-4D9369D5CEE7}" srcOrd="0" destOrd="0" presId="urn:microsoft.com/office/officeart/2005/8/layout/cycle2"/>
    <dgm:cxn modelId="{4419E61A-43FE-4710-B1BF-3B5051328756}" type="presOf" srcId="{53C14304-38C6-4D71-9AD5-29656CC996C6}" destId="{22D2BD7B-B5BD-4506-9E7B-E4AB7B99E468}" srcOrd="0" destOrd="0" presId="urn:microsoft.com/office/officeart/2005/8/layout/cycle2"/>
    <dgm:cxn modelId="{AB0B333A-3852-460C-8514-670EFC09DC2A}" type="presOf" srcId="{2AEC927F-ADF4-492A-BD86-947DBFD41E9B}" destId="{3B2D2F5B-21D7-4C40-ADAE-3E6A431D2602}" srcOrd="0" destOrd="0" presId="urn:microsoft.com/office/officeart/2005/8/layout/cycle2"/>
    <dgm:cxn modelId="{A9C5C05E-A443-4B6E-AC76-A0D55D3B8208}" type="presOf" srcId="{1B0C8B40-9B09-40C7-9922-D7407CFF9152}" destId="{F81F1460-0135-4FFD-8613-D5A688D81A53}" srcOrd="1" destOrd="0" presId="urn:microsoft.com/office/officeart/2005/8/layout/cycle2"/>
    <dgm:cxn modelId="{B9278244-1947-4A43-9A72-DF896D3C5E7E}" type="presOf" srcId="{5CA790A9-F581-48FF-BAF7-095A12D6497A}" destId="{2E6401A3-B33B-4AA2-82FD-A5DAAACAFFCC}" srcOrd="1" destOrd="0" presId="urn:microsoft.com/office/officeart/2005/8/layout/cycle2"/>
    <dgm:cxn modelId="{5A571151-22B6-40E8-A257-95C214AA3BC4}" type="presOf" srcId="{5CA790A9-F581-48FF-BAF7-095A12D6497A}" destId="{15C69AC4-4A81-4DEA-95EB-551C7CCD0D74}" srcOrd="0" destOrd="0" presId="urn:microsoft.com/office/officeart/2005/8/layout/cycle2"/>
    <dgm:cxn modelId="{6D50C174-FAEE-4A35-A499-88825BE43BBB}" srcId="{2E42FD46-440B-4F9E-BAB3-8C134F73B446}" destId="{80DD56FC-9B05-42E4-BA61-255649795435}" srcOrd="4" destOrd="0" parTransId="{BB71FE24-51C4-4388-8CAC-EEEE2E6F339E}" sibTransId="{71E226C2-AE9D-4FB2-9A5E-4E9B787316BC}"/>
    <dgm:cxn modelId="{BB413284-745F-4AD9-AADB-FB97999F4164}" type="presOf" srcId="{84E8DF39-21FF-44BB-88D1-6D06BC0FDC2F}" destId="{AD7FF8CC-B433-41E7-B7E1-0764AA30B2F2}" srcOrd="0" destOrd="0" presId="urn:microsoft.com/office/officeart/2005/8/layout/cycle2"/>
    <dgm:cxn modelId="{4BFC0795-B38B-427A-B51C-05E6745E72B6}" type="presOf" srcId="{71E226C2-AE9D-4FB2-9A5E-4E9B787316BC}" destId="{2A9D4EFC-8D55-42B8-9DCD-1167109AD05C}" srcOrd="0" destOrd="0" presId="urn:microsoft.com/office/officeart/2005/8/layout/cycle2"/>
    <dgm:cxn modelId="{2B9D0698-060F-49F5-B0E3-ECC1B1217D59}" type="presOf" srcId="{71E226C2-AE9D-4FB2-9A5E-4E9B787316BC}" destId="{1F0E6C38-6712-43F6-BB7E-CFBEE7691317}" srcOrd="1" destOrd="0" presId="urn:microsoft.com/office/officeart/2005/8/layout/cycle2"/>
    <dgm:cxn modelId="{CEDAA1A8-A58B-4A7C-9EE6-8DB66464FB84}" srcId="{2E42FD46-440B-4F9E-BAB3-8C134F73B446}" destId="{507E07EB-ADCA-4A91-926A-B412CECA7B2D}" srcOrd="3" destOrd="0" parTransId="{E3279F1C-8927-463E-98F7-7E07232E6101}" sibTransId="{53C14304-38C6-4D71-9AD5-29656CC996C6}"/>
    <dgm:cxn modelId="{362090C0-C1DC-4022-8998-83D2C973288F}" type="presOf" srcId="{A95BD0AB-5BC0-47B7-A23B-12F21421A453}" destId="{89EEF854-5A1E-4CF7-88DE-BDEF69DC574F}" srcOrd="0" destOrd="0" presId="urn:microsoft.com/office/officeart/2005/8/layout/cycle2"/>
    <dgm:cxn modelId="{BFA97ECD-03A8-4F8A-A1F4-B80BD215F715}" srcId="{2E42FD46-440B-4F9E-BAB3-8C134F73B446}" destId="{2AEC927F-ADF4-492A-BD86-947DBFD41E9B}" srcOrd="1" destOrd="0" parTransId="{1CFA2CC1-22F2-4828-82B7-DC3AA5D553F9}" sibTransId="{A1A792F9-44D5-4A96-BB10-FA98E1CC6670}"/>
    <dgm:cxn modelId="{67C4ABCF-3405-4CAE-9C6D-B230343F9723}" type="presOf" srcId="{2E42FD46-440B-4F9E-BAB3-8C134F73B446}" destId="{DADF0375-A857-4000-8A58-2D990FF9DD2A}" srcOrd="0" destOrd="0" presId="urn:microsoft.com/office/officeart/2005/8/layout/cycle2"/>
    <dgm:cxn modelId="{A36C16D0-B5A3-49E5-BF84-83BB2B42E054}" type="presOf" srcId="{1B0C8B40-9B09-40C7-9922-D7407CFF9152}" destId="{832F360E-F66C-4C7D-89B3-2077DE917BA7}" srcOrd="0" destOrd="0" presId="urn:microsoft.com/office/officeart/2005/8/layout/cycle2"/>
    <dgm:cxn modelId="{E91BBED1-368B-4AC1-A51F-B01F5FC2CD5A}" type="presOf" srcId="{507E07EB-ADCA-4A91-926A-B412CECA7B2D}" destId="{EB706331-1AAC-4E74-9329-13F8FA519E82}" srcOrd="0" destOrd="0" presId="urn:microsoft.com/office/officeart/2005/8/layout/cycle2"/>
    <dgm:cxn modelId="{247347DD-6736-4B7F-9C86-C5CA76C768B6}" type="presOf" srcId="{A1A792F9-44D5-4A96-BB10-FA98E1CC6670}" destId="{A504589B-B3B8-4625-ADD0-D5849FCC937E}" srcOrd="1" destOrd="0" presId="urn:microsoft.com/office/officeart/2005/8/layout/cycle2"/>
    <dgm:cxn modelId="{853C56ED-7023-4D54-BA48-CF7BF47648EF}" srcId="{2E42FD46-440B-4F9E-BAB3-8C134F73B446}" destId="{A95BD0AB-5BC0-47B7-A23B-12F21421A453}" srcOrd="2" destOrd="0" parTransId="{60B51A70-B405-4A08-A090-F238EA93BD63}" sibTransId="{1B0C8B40-9B09-40C7-9922-D7407CFF9152}"/>
    <dgm:cxn modelId="{A834A1F0-B830-474B-BCC6-71F56F07FF19}" type="presOf" srcId="{53C14304-38C6-4D71-9AD5-29656CC996C6}" destId="{39C94264-41E2-477F-AE02-FFFEAF6789F6}" srcOrd="1" destOrd="0" presId="urn:microsoft.com/office/officeart/2005/8/layout/cycle2"/>
    <dgm:cxn modelId="{2E07A6F9-D829-4649-888D-D8EC6EE8CB90}" type="presOf" srcId="{A1A792F9-44D5-4A96-BB10-FA98E1CC6670}" destId="{F0001FBD-28E9-46C8-BF1B-673E6CF16060}" srcOrd="0" destOrd="0" presId="urn:microsoft.com/office/officeart/2005/8/layout/cycle2"/>
    <dgm:cxn modelId="{8403A1FA-682A-4147-908C-91604E405359}" srcId="{2E42FD46-440B-4F9E-BAB3-8C134F73B446}" destId="{84E8DF39-21FF-44BB-88D1-6D06BC0FDC2F}" srcOrd="0" destOrd="0" parTransId="{F4E29655-499F-485D-A5E1-23E323C9EEDD}" sibTransId="{5CA790A9-F581-48FF-BAF7-095A12D6497A}"/>
    <dgm:cxn modelId="{1E60C2CA-5F40-4282-9F12-D4AAB1886320}" type="presParOf" srcId="{DADF0375-A857-4000-8A58-2D990FF9DD2A}" destId="{AD7FF8CC-B433-41E7-B7E1-0764AA30B2F2}" srcOrd="0" destOrd="0" presId="urn:microsoft.com/office/officeart/2005/8/layout/cycle2"/>
    <dgm:cxn modelId="{C89FD0D3-1A27-49A5-809E-A1AA77A286BD}" type="presParOf" srcId="{DADF0375-A857-4000-8A58-2D990FF9DD2A}" destId="{15C69AC4-4A81-4DEA-95EB-551C7CCD0D74}" srcOrd="1" destOrd="0" presId="urn:microsoft.com/office/officeart/2005/8/layout/cycle2"/>
    <dgm:cxn modelId="{522894C5-3000-4C9F-872F-BBA7938F3427}" type="presParOf" srcId="{15C69AC4-4A81-4DEA-95EB-551C7CCD0D74}" destId="{2E6401A3-B33B-4AA2-82FD-A5DAAACAFFCC}" srcOrd="0" destOrd="0" presId="urn:microsoft.com/office/officeart/2005/8/layout/cycle2"/>
    <dgm:cxn modelId="{154E292A-8276-4FB3-9DB9-2EF41C01F347}" type="presParOf" srcId="{DADF0375-A857-4000-8A58-2D990FF9DD2A}" destId="{3B2D2F5B-21D7-4C40-ADAE-3E6A431D2602}" srcOrd="2" destOrd="0" presId="urn:microsoft.com/office/officeart/2005/8/layout/cycle2"/>
    <dgm:cxn modelId="{12635CA3-D555-407E-A40D-4C7B3F6E99FF}" type="presParOf" srcId="{DADF0375-A857-4000-8A58-2D990FF9DD2A}" destId="{F0001FBD-28E9-46C8-BF1B-673E6CF16060}" srcOrd="3" destOrd="0" presId="urn:microsoft.com/office/officeart/2005/8/layout/cycle2"/>
    <dgm:cxn modelId="{FDFDE07E-9718-4999-8499-99125735A62D}" type="presParOf" srcId="{F0001FBD-28E9-46C8-BF1B-673E6CF16060}" destId="{A504589B-B3B8-4625-ADD0-D5849FCC937E}" srcOrd="0" destOrd="0" presId="urn:microsoft.com/office/officeart/2005/8/layout/cycle2"/>
    <dgm:cxn modelId="{08D707BC-1B45-4DFF-84CA-0D8BE32F7908}" type="presParOf" srcId="{DADF0375-A857-4000-8A58-2D990FF9DD2A}" destId="{89EEF854-5A1E-4CF7-88DE-BDEF69DC574F}" srcOrd="4" destOrd="0" presId="urn:microsoft.com/office/officeart/2005/8/layout/cycle2"/>
    <dgm:cxn modelId="{8D0D6617-D69E-4AF2-8DF0-7CBB851CECBB}" type="presParOf" srcId="{DADF0375-A857-4000-8A58-2D990FF9DD2A}" destId="{832F360E-F66C-4C7D-89B3-2077DE917BA7}" srcOrd="5" destOrd="0" presId="urn:microsoft.com/office/officeart/2005/8/layout/cycle2"/>
    <dgm:cxn modelId="{2AA4FD0D-CE1F-4B4D-91CC-58C4BC158BEB}" type="presParOf" srcId="{832F360E-F66C-4C7D-89B3-2077DE917BA7}" destId="{F81F1460-0135-4FFD-8613-D5A688D81A53}" srcOrd="0" destOrd="0" presId="urn:microsoft.com/office/officeart/2005/8/layout/cycle2"/>
    <dgm:cxn modelId="{A9FC1E20-59B3-4579-9E05-1DBE80DBC909}" type="presParOf" srcId="{DADF0375-A857-4000-8A58-2D990FF9DD2A}" destId="{EB706331-1AAC-4E74-9329-13F8FA519E82}" srcOrd="6" destOrd="0" presId="urn:microsoft.com/office/officeart/2005/8/layout/cycle2"/>
    <dgm:cxn modelId="{37C91A02-4718-4C61-808D-58EF247E8A3D}" type="presParOf" srcId="{DADF0375-A857-4000-8A58-2D990FF9DD2A}" destId="{22D2BD7B-B5BD-4506-9E7B-E4AB7B99E468}" srcOrd="7" destOrd="0" presId="urn:microsoft.com/office/officeart/2005/8/layout/cycle2"/>
    <dgm:cxn modelId="{EA3F9F35-D4F6-4924-882D-DE41F6BBC7D4}" type="presParOf" srcId="{22D2BD7B-B5BD-4506-9E7B-E4AB7B99E468}" destId="{39C94264-41E2-477F-AE02-FFFEAF6789F6}" srcOrd="0" destOrd="0" presId="urn:microsoft.com/office/officeart/2005/8/layout/cycle2"/>
    <dgm:cxn modelId="{A3B856F7-308A-43CB-A926-CEEB0124120A}" type="presParOf" srcId="{DADF0375-A857-4000-8A58-2D990FF9DD2A}" destId="{12091164-F099-437A-AEB4-4D9369D5CEE7}" srcOrd="8" destOrd="0" presId="urn:microsoft.com/office/officeart/2005/8/layout/cycle2"/>
    <dgm:cxn modelId="{1451ACBB-0552-44E5-9886-02E6D5F84A81}" type="presParOf" srcId="{DADF0375-A857-4000-8A58-2D990FF9DD2A}" destId="{2A9D4EFC-8D55-42B8-9DCD-1167109AD05C}" srcOrd="9" destOrd="0" presId="urn:microsoft.com/office/officeart/2005/8/layout/cycle2"/>
    <dgm:cxn modelId="{905D9145-C01D-44FA-B55B-E9A4E261F930}" type="presParOf" srcId="{2A9D4EFC-8D55-42B8-9DCD-1167109AD05C}" destId="{1F0E6C38-6712-43F6-BB7E-CFBEE769131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F96275-30EE-4BEB-9ED9-38908E6B5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E8A68B8-EF59-48CA-A5BA-864F8C3561F5}">
      <dgm:prSet/>
      <dgm:spPr/>
      <dgm:t>
        <a:bodyPr/>
        <a:lstStyle/>
        <a:p>
          <a:endParaRPr lang="uk-UA"/>
        </a:p>
      </dgm:t>
    </dgm:pt>
    <dgm:pt modelId="{0093369D-EFC7-4FEE-B400-F4982A416219}" type="parTrans" cxnId="{BAAE84DA-BABA-4F60-927A-A671F14C2CAD}">
      <dgm:prSet/>
      <dgm:spPr/>
      <dgm:t>
        <a:bodyPr/>
        <a:lstStyle/>
        <a:p>
          <a:endParaRPr lang="uk-UA"/>
        </a:p>
      </dgm:t>
    </dgm:pt>
    <dgm:pt modelId="{AE5C6D25-4AD0-4BB1-8667-D4CA41B74E88}" type="sibTrans" cxnId="{BAAE84DA-BABA-4F60-927A-A671F14C2CAD}">
      <dgm:prSet/>
      <dgm:spPr/>
      <dgm:t>
        <a:bodyPr/>
        <a:lstStyle/>
        <a:p>
          <a:endParaRPr lang="uk-UA"/>
        </a:p>
      </dgm:t>
    </dgm:pt>
    <dgm:pt modelId="{A09B85D7-18CD-4025-A9E2-7AA63BBF6427}">
      <dgm:prSet/>
      <dgm:spPr/>
      <dgm:t>
        <a:bodyPr/>
        <a:lstStyle/>
        <a:p>
          <a:r>
            <a:rPr lang="ru-RU" b="0" i="0"/>
            <a:t>Кібербезпека</a:t>
          </a:r>
          <a:endParaRPr lang="uk-UA"/>
        </a:p>
      </dgm:t>
    </dgm:pt>
    <dgm:pt modelId="{F21A0205-2491-4444-8253-4135AA7AFCF3}" type="parTrans" cxnId="{92DEB971-0638-46CD-9817-78BAB40F4963}">
      <dgm:prSet/>
      <dgm:spPr/>
      <dgm:t>
        <a:bodyPr/>
        <a:lstStyle/>
        <a:p>
          <a:endParaRPr lang="uk-UA"/>
        </a:p>
      </dgm:t>
    </dgm:pt>
    <dgm:pt modelId="{E1C49D6E-E50D-4E3B-BE03-1FA57C4B1F7F}" type="sibTrans" cxnId="{92DEB971-0638-46CD-9817-78BAB40F4963}">
      <dgm:prSet/>
      <dgm:spPr/>
      <dgm:t>
        <a:bodyPr/>
        <a:lstStyle/>
        <a:p>
          <a:endParaRPr lang="uk-UA"/>
        </a:p>
      </dgm:t>
    </dgm:pt>
    <dgm:pt modelId="{75C3EF41-E47F-40F5-8BA7-822D52DC0399}">
      <dgm:prSet/>
      <dgm:spPr/>
      <dgm:t>
        <a:bodyPr/>
        <a:lstStyle/>
        <a:p>
          <a:r>
            <a:rPr lang="ru-RU" b="0" i="0"/>
            <a:t>Середовище використання (доповнена та віртуальна реальність)</a:t>
          </a:r>
          <a:endParaRPr lang="uk-UA"/>
        </a:p>
      </dgm:t>
    </dgm:pt>
    <dgm:pt modelId="{6CDE9AB0-5CD3-4EF4-B1DA-870AF32F7D3E}" type="parTrans" cxnId="{775447FA-5FE5-40C7-9EB8-713D971821D6}">
      <dgm:prSet/>
      <dgm:spPr/>
      <dgm:t>
        <a:bodyPr/>
        <a:lstStyle/>
        <a:p>
          <a:endParaRPr lang="uk-UA"/>
        </a:p>
      </dgm:t>
    </dgm:pt>
    <dgm:pt modelId="{68A502D8-1987-4C13-A327-52F4AEC7024D}" type="sibTrans" cxnId="{775447FA-5FE5-40C7-9EB8-713D971821D6}">
      <dgm:prSet/>
      <dgm:spPr/>
      <dgm:t>
        <a:bodyPr/>
        <a:lstStyle/>
        <a:p>
          <a:endParaRPr lang="uk-UA"/>
        </a:p>
      </dgm:t>
    </dgm:pt>
    <dgm:pt modelId="{361760F7-C6F2-4435-8A58-90E588F20048}">
      <dgm:prSet/>
      <dgm:spPr/>
      <dgm:t>
        <a:bodyPr/>
        <a:lstStyle/>
        <a:p>
          <a:r>
            <a:rPr lang="ru-RU" b="0" i="0"/>
            <a:t>Технічне обслуговування</a:t>
          </a:r>
          <a:endParaRPr lang="uk-UA"/>
        </a:p>
      </dgm:t>
    </dgm:pt>
    <dgm:pt modelId="{BC139762-2EBE-4264-A3BF-1C3333D5D81E}" type="parTrans" cxnId="{09221514-2696-40A6-A02A-06D414446446}">
      <dgm:prSet/>
      <dgm:spPr/>
      <dgm:t>
        <a:bodyPr/>
        <a:lstStyle/>
        <a:p>
          <a:endParaRPr lang="uk-UA"/>
        </a:p>
      </dgm:t>
    </dgm:pt>
    <dgm:pt modelId="{EED27537-EC07-46FD-83AF-11CCB4A360E7}" type="sibTrans" cxnId="{09221514-2696-40A6-A02A-06D414446446}">
      <dgm:prSet/>
      <dgm:spPr/>
      <dgm:t>
        <a:bodyPr/>
        <a:lstStyle/>
        <a:p>
          <a:endParaRPr lang="uk-UA"/>
        </a:p>
      </dgm:t>
    </dgm:pt>
    <dgm:pt modelId="{DD8919DC-DE04-460D-92C4-F7C18CAF4418}">
      <dgm:prSet/>
      <dgm:spPr/>
      <dgm:t>
        <a:bodyPr/>
        <a:lstStyle/>
        <a:p>
          <a:r>
            <a:rPr lang="ru-RU" b="0" i="0"/>
            <a:t>Захист даних і робота з ними</a:t>
          </a:r>
          <a:endParaRPr lang="uk-UA"/>
        </a:p>
      </dgm:t>
    </dgm:pt>
    <dgm:pt modelId="{F2802356-33E3-42F6-9E46-B8A1AA46BF05}" type="parTrans" cxnId="{66C23BFD-C4DD-4037-8C58-76637B0D0153}">
      <dgm:prSet/>
      <dgm:spPr/>
      <dgm:t>
        <a:bodyPr/>
        <a:lstStyle/>
        <a:p>
          <a:endParaRPr lang="uk-UA"/>
        </a:p>
      </dgm:t>
    </dgm:pt>
    <dgm:pt modelId="{83A37938-109D-43DF-A1F1-2DA6119C1F73}" type="sibTrans" cxnId="{66C23BFD-C4DD-4037-8C58-76637B0D0153}">
      <dgm:prSet/>
      <dgm:spPr/>
      <dgm:t>
        <a:bodyPr/>
        <a:lstStyle/>
        <a:p>
          <a:endParaRPr lang="uk-UA"/>
        </a:p>
      </dgm:t>
    </dgm:pt>
    <dgm:pt modelId="{F5B0F67E-9683-4A25-91BB-2D73FBDDCB59}" type="pres">
      <dgm:prSet presAssocID="{E4F96275-30EE-4BEB-9ED9-38908E6B535D}" presName="linear" presStyleCnt="0">
        <dgm:presLayoutVars>
          <dgm:animLvl val="lvl"/>
          <dgm:resizeHandles val="exact"/>
        </dgm:presLayoutVars>
      </dgm:prSet>
      <dgm:spPr/>
    </dgm:pt>
    <dgm:pt modelId="{36478270-0BE7-41EF-A7BD-F8785DA9F99A}" type="pres">
      <dgm:prSet presAssocID="{AE8A68B8-EF59-48CA-A5BA-864F8C3561F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BDD5FA1-1046-457D-BB36-8C8579E1C636}" type="pres">
      <dgm:prSet presAssocID="{AE8A68B8-EF59-48CA-A5BA-864F8C3561F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9221514-2696-40A6-A02A-06D414446446}" srcId="{AE8A68B8-EF59-48CA-A5BA-864F8C3561F5}" destId="{361760F7-C6F2-4435-8A58-90E588F20048}" srcOrd="2" destOrd="0" parTransId="{BC139762-2EBE-4264-A3BF-1C3333D5D81E}" sibTransId="{EED27537-EC07-46FD-83AF-11CCB4A360E7}"/>
    <dgm:cxn modelId="{9301C42B-DC48-4902-B91C-A58AD1237051}" type="presOf" srcId="{DD8919DC-DE04-460D-92C4-F7C18CAF4418}" destId="{9BDD5FA1-1046-457D-BB36-8C8579E1C636}" srcOrd="0" destOrd="3" presId="urn:microsoft.com/office/officeart/2005/8/layout/vList2"/>
    <dgm:cxn modelId="{5EB7BA31-6B3B-46F4-9877-7174EBD7763F}" type="presOf" srcId="{361760F7-C6F2-4435-8A58-90E588F20048}" destId="{9BDD5FA1-1046-457D-BB36-8C8579E1C636}" srcOrd="0" destOrd="2" presId="urn:microsoft.com/office/officeart/2005/8/layout/vList2"/>
    <dgm:cxn modelId="{1B3E3E4F-3F58-43FF-A31D-28EDE62D805F}" type="presOf" srcId="{75C3EF41-E47F-40F5-8BA7-822D52DC0399}" destId="{9BDD5FA1-1046-457D-BB36-8C8579E1C636}" srcOrd="0" destOrd="1" presId="urn:microsoft.com/office/officeart/2005/8/layout/vList2"/>
    <dgm:cxn modelId="{7B2F5171-501F-4747-AC46-5416DF53ECEC}" type="presOf" srcId="{AE8A68B8-EF59-48CA-A5BA-864F8C3561F5}" destId="{36478270-0BE7-41EF-A7BD-F8785DA9F99A}" srcOrd="0" destOrd="0" presId="urn:microsoft.com/office/officeart/2005/8/layout/vList2"/>
    <dgm:cxn modelId="{92DEB971-0638-46CD-9817-78BAB40F4963}" srcId="{AE8A68B8-EF59-48CA-A5BA-864F8C3561F5}" destId="{A09B85D7-18CD-4025-A9E2-7AA63BBF6427}" srcOrd="0" destOrd="0" parTransId="{F21A0205-2491-4444-8253-4135AA7AFCF3}" sibTransId="{E1C49D6E-E50D-4E3B-BE03-1FA57C4B1F7F}"/>
    <dgm:cxn modelId="{1D56B376-E054-489F-9B5C-3D7504EF167F}" type="presOf" srcId="{E4F96275-30EE-4BEB-9ED9-38908E6B535D}" destId="{F5B0F67E-9683-4A25-91BB-2D73FBDDCB59}" srcOrd="0" destOrd="0" presId="urn:microsoft.com/office/officeart/2005/8/layout/vList2"/>
    <dgm:cxn modelId="{BAAE84DA-BABA-4F60-927A-A671F14C2CAD}" srcId="{E4F96275-30EE-4BEB-9ED9-38908E6B535D}" destId="{AE8A68B8-EF59-48CA-A5BA-864F8C3561F5}" srcOrd="0" destOrd="0" parTransId="{0093369D-EFC7-4FEE-B400-F4982A416219}" sibTransId="{AE5C6D25-4AD0-4BB1-8667-D4CA41B74E88}"/>
    <dgm:cxn modelId="{051749F7-6EDF-4E02-BDBD-39A8E34EEE05}" type="presOf" srcId="{A09B85D7-18CD-4025-A9E2-7AA63BBF6427}" destId="{9BDD5FA1-1046-457D-BB36-8C8579E1C636}" srcOrd="0" destOrd="0" presId="urn:microsoft.com/office/officeart/2005/8/layout/vList2"/>
    <dgm:cxn modelId="{775447FA-5FE5-40C7-9EB8-713D971821D6}" srcId="{AE8A68B8-EF59-48CA-A5BA-864F8C3561F5}" destId="{75C3EF41-E47F-40F5-8BA7-822D52DC0399}" srcOrd="1" destOrd="0" parTransId="{6CDE9AB0-5CD3-4EF4-B1DA-870AF32F7D3E}" sibTransId="{68A502D8-1987-4C13-A327-52F4AEC7024D}"/>
    <dgm:cxn modelId="{66C23BFD-C4DD-4037-8C58-76637B0D0153}" srcId="{AE8A68B8-EF59-48CA-A5BA-864F8C3561F5}" destId="{DD8919DC-DE04-460D-92C4-F7C18CAF4418}" srcOrd="3" destOrd="0" parTransId="{F2802356-33E3-42F6-9E46-B8A1AA46BF05}" sibTransId="{83A37938-109D-43DF-A1F1-2DA6119C1F73}"/>
    <dgm:cxn modelId="{4F2DD7A2-8517-4111-8014-AD061A50874C}" type="presParOf" srcId="{F5B0F67E-9683-4A25-91BB-2D73FBDDCB59}" destId="{36478270-0BE7-41EF-A7BD-F8785DA9F99A}" srcOrd="0" destOrd="0" presId="urn:microsoft.com/office/officeart/2005/8/layout/vList2"/>
    <dgm:cxn modelId="{E539A48D-B5CB-4152-BAD8-402C06304119}" type="presParOf" srcId="{F5B0F67E-9683-4A25-91BB-2D73FBDDCB59}" destId="{9BDD5FA1-1046-457D-BB36-8C8579E1C6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894030-BF34-4B47-92C2-5AD477F385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2655860-5318-460D-B798-9324A525BE20}">
      <dgm:prSet/>
      <dgm:spPr/>
      <dgm:t>
        <a:bodyPr/>
        <a:lstStyle/>
        <a:p>
          <a:endParaRPr lang="uk-UA"/>
        </a:p>
      </dgm:t>
    </dgm:pt>
    <dgm:pt modelId="{F7A6836B-A6CD-4BC3-89C6-F9571A1D64BA}" type="parTrans" cxnId="{BCB42324-FD86-4F71-8D4F-99F441CF25A8}">
      <dgm:prSet/>
      <dgm:spPr/>
      <dgm:t>
        <a:bodyPr/>
        <a:lstStyle/>
        <a:p>
          <a:endParaRPr lang="uk-UA"/>
        </a:p>
      </dgm:t>
    </dgm:pt>
    <dgm:pt modelId="{6B167148-0098-44E4-88F5-0C2090121C94}" type="sibTrans" cxnId="{BCB42324-FD86-4F71-8D4F-99F441CF25A8}">
      <dgm:prSet/>
      <dgm:spPr/>
      <dgm:t>
        <a:bodyPr/>
        <a:lstStyle/>
        <a:p>
          <a:endParaRPr lang="uk-UA"/>
        </a:p>
      </dgm:t>
    </dgm:pt>
    <dgm:pt modelId="{183BBFD2-0A8E-4217-88D4-6773D92849C9}">
      <dgm:prSet/>
      <dgm:spPr/>
      <dgm:t>
        <a:bodyPr/>
        <a:lstStyle/>
        <a:p>
          <a:r>
            <a:rPr lang="ru-RU" b="0" i="0"/>
            <a:t>Конфіденційність </a:t>
          </a:r>
          <a:endParaRPr lang="uk-UA"/>
        </a:p>
      </dgm:t>
    </dgm:pt>
    <dgm:pt modelId="{8F2F5D1B-0DDD-4366-8CC2-042D5C20835D}" type="parTrans" cxnId="{F059BE5C-5378-4B5F-BA22-D7EF25F1FD50}">
      <dgm:prSet/>
      <dgm:spPr/>
      <dgm:t>
        <a:bodyPr/>
        <a:lstStyle/>
        <a:p>
          <a:endParaRPr lang="uk-UA"/>
        </a:p>
      </dgm:t>
    </dgm:pt>
    <dgm:pt modelId="{79522CB1-D1DB-43E4-9105-117D5237A163}" type="sibTrans" cxnId="{F059BE5C-5378-4B5F-BA22-D7EF25F1FD50}">
      <dgm:prSet/>
      <dgm:spPr/>
      <dgm:t>
        <a:bodyPr/>
        <a:lstStyle/>
        <a:p>
          <a:endParaRPr lang="uk-UA"/>
        </a:p>
      </dgm:t>
    </dgm:pt>
    <dgm:pt modelId="{E38AD20B-2900-4205-B006-9E4CD305CDF5}">
      <dgm:prSet/>
      <dgm:spPr/>
      <dgm:t>
        <a:bodyPr/>
        <a:lstStyle/>
        <a:p>
          <a:r>
            <a:rPr lang="ru-RU" b="0" i="0"/>
            <a:t>Засвідчення і гарантії</a:t>
          </a:r>
          <a:endParaRPr lang="uk-UA"/>
        </a:p>
      </dgm:t>
    </dgm:pt>
    <dgm:pt modelId="{31368391-8928-4272-9540-BE3251AD5D3D}" type="parTrans" cxnId="{0F915609-F4FB-4387-8E09-099A4A2343AE}">
      <dgm:prSet/>
      <dgm:spPr/>
      <dgm:t>
        <a:bodyPr/>
        <a:lstStyle/>
        <a:p>
          <a:endParaRPr lang="uk-UA"/>
        </a:p>
      </dgm:t>
    </dgm:pt>
    <dgm:pt modelId="{86A4F8C9-048D-4FC5-AC8E-35D0989E85E0}" type="sibTrans" cxnId="{0F915609-F4FB-4387-8E09-099A4A2343AE}">
      <dgm:prSet/>
      <dgm:spPr/>
      <dgm:t>
        <a:bodyPr/>
        <a:lstStyle/>
        <a:p>
          <a:endParaRPr lang="uk-UA"/>
        </a:p>
      </dgm:t>
    </dgm:pt>
    <dgm:pt modelId="{471F0C47-91D1-44CA-A50A-E01911BFFE60}">
      <dgm:prSet/>
      <dgm:spPr/>
      <dgm:t>
        <a:bodyPr/>
        <a:lstStyle/>
        <a:p>
          <a:r>
            <a:rPr lang="ru-RU" b="0" i="0"/>
            <a:t>Модифікація об'єкта, його адаптація та інше</a:t>
          </a:r>
          <a:endParaRPr lang="uk-UA"/>
        </a:p>
      </dgm:t>
    </dgm:pt>
    <dgm:pt modelId="{612E5B1F-C9FA-43FB-BB5C-C7E4B2AE6210}" type="parTrans" cxnId="{89A09484-28F7-4CC2-A49D-5B13D5C9A4DC}">
      <dgm:prSet/>
      <dgm:spPr/>
      <dgm:t>
        <a:bodyPr/>
        <a:lstStyle/>
        <a:p>
          <a:endParaRPr lang="uk-UA"/>
        </a:p>
      </dgm:t>
    </dgm:pt>
    <dgm:pt modelId="{58B6D06F-C358-4E15-97FF-4B0FF0D45638}" type="sibTrans" cxnId="{89A09484-28F7-4CC2-A49D-5B13D5C9A4DC}">
      <dgm:prSet/>
      <dgm:spPr/>
      <dgm:t>
        <a:bodyPr/>
        <a:lstStyle/>
        <a:p>
          <a:endParaRPr lang="uk-UA"/>
        </a:p>
      </dgm:t>
    </dgm:pt>
    <dgm:pt modelId="{41CFF24C-191D-471B-BBF9-A94CDB5988CE}">
      <dgm:prSet/>
      <dgm:spPr/>
      <dgm:t>
        <a:bodyPr/>
        <a:lstStyle/>
        <a:p>
          <a:r>
            <a:rPr lang="ru-RU" b="0" i="0"/>
            <a:t>Право, що застосовується і вибір судового органу для розгляду спору</a:t>
          </a:r>
          <a:endParaRPr lang="uk-UA"/>
        </a:p>
      </dgm:t>
    </dgm:pt>
    <dgm:pt modelId="{CFD22FAC-1524-4A20-80FA-A505FE14DD95}" type="parTrans" cxnId="{50DC366F-EF4A-41DB-B2DC-94D6FEC7E5A9}">
      <dgm:prSet/>
      <dgm:spPr/>
      <dgm:t>
        <a:bodyPr/>
        <a:lstStyle/>
        <a:p>
          <a:endParaRPr lang="uk-UA"/>
        </a:p>
      </dgm:t>
    </dgm:pt>
    <dgm:pt modelId="{725AEFC5-195F-43A2-A2F7-82BC0FD2383E}" type="sibTrans" cxnId="{50DC366F-EF4A-41DB-B2DC-94D6FEC7E5A9}">
      <dgm:prSet/>
      <dgm:spPr/>
      <dgm:t>
        <a:bodyPr/>
        <a:lstStyle/>
        <a:p>
          <a:endParaRPr lang="uk-UA"/>
        </a:p>
      </dgm:t>
    </dgm:pt>
    <dgm:pt modelId="{2D47F706-66EC-4AF3-9723-145A2C586B50}" type="pres">
      <dgm:prSet presAssocID="{07894030-BF34-4B47-92C2-5AD477F385C3}" presName="linear" presStyleCnt="0">
        <dgm:presLayoutVars>
          <dgm:animLvl val="lvl"/>
          <dgm:resizeHandles val="exact"/>
        </dgm:presLayoutVars>
      </dgm:prSet>
      <dgm:spPr/>
    </dgm:pt>
    <dgm:pt modelId="{5BC86552-421C-4C6A-84ED-A7A881CDEA90}" type="pres">
      <dgm:prSet presAssocID="{B2655860-5318-460D-B798-9324A525BE2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7D3586F-68B1-4C72-B72C-5E7B516AE8A2}" type="pres">
      <dgm:prSet presAssocID="{B2655860-5318-460D-B798-9324A525BE2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915609-F4FB-4387-8E09-099A4A2343AE}" srcId="{B2655860-5318-460D-B798-9324A525BE20}" destId="{E38AD20B-2900-4205-B006-9E4CD305CDF5}" srcOrd="1" destOrd="0" parTransId="{31368391-8928-4272-9540-BE3251AD5D3D}" sibTransId="{86A4F8C9-048D-4FC5-AC8E-35D0989E85E0}"/>
    <dgm:cxn modelId="{947F7521-DD2A-40A1-B21A-EE4628456280}" type="presOf" srcId="{41CFF24C-191D-471B-BBF9-A94CDB5988CE}" destId="{B7D3586F-68B1-4C72-B72C-5E7B516AE8A2}" srcOrd="0" destOrd="3" presId="urn:microsoft.com/office/officeart/2005/8/layout/vList2"/>
    <dgm:cxn modelId="{BCB42324-FD86-4F71-8D4F-99F441CF25A8}" srcId="{07894030-BF34-4B47-92C2-5AD477F385C3}" destId="{B2655860-5318-460D-B798-9324A525BE20}" srcOrd="0" destOrd="0" parTransId="{F7A6836B-A6CD-4BC3-89C6-F9571A1D64BA}" sibTransId="{6B167148-0098-44E4-88F5-0C2090121C94}"/>
    <dgm:cxn modelId="{BFA5E826-6701-4A1C-AC6C-299DE63B3E8E}" type="presOf" srcId="{B2655860-5318-460D-B798-9324A525BE20}" destId="{5BC86552-421C-4C6A-84ED-A7A881CDEA90}" srcOrd="0" destOrd="0" presId="urn:microsoft.com/office/officeart/2005/8/layout/vList2"/>
    <dgm:cxn modelId="{88E9852D-5862-4B4D-B39C-FE41FFC20DD8}" type="presOf" srcId="{E38AD20B-2900-4205-B006-9E4CD305CDF5}" destId="{B7D3586F-68B1-4C72-B72C-5E7B516AE8A2}" srcOrd="0" destOrd="1" presId="urn:microsoft.com/office/officeart/2005/8/layout/vList2"/>
    <dgm:cxn modelId="{F059BE5C-5378-4B5F-BA22-D7EF25F1FD50}" srcId="{B2655860-5318-460D-B798-9324A525BE20}" destId="{183BBFD2-0A8E-4217-88D4-6773D92849C9}" srcOrd="0" destOrd="0" parTransId="{8F2F5D1B-0DDD-4366-8CC2-042D5C20835D}" sibTransId="{79522CB1-D1DB-43E4-9105-117D5237A163}"/>
    <dgm:cxn modelId="{15A66244-89E3-4144-B92D-DC18E5A19D88}" type="presOf" srcId="{07894030-BF34-4B47-92C2-5AD477F385C3}" destId="{2D47F706-66EC-4AF3-9723-145A2C586B50}" srcOrd="0" destOrd="0" presId="urn:microsoft.com/office/officeart/2005/8/layout/vList2"/>
    <dgm:cxn modelId="{50DC366F-EF4A-41DB-B2DC-94D6FEC7E5A9}" srcId="{B2655860-5318-460D-B798-9324A525BE20}" destId="{41CFF24C-191D-471B-BBF9-A94CDB5988CE}" srcOrd="3" destOrd="0" parTransId="{CFD22FAC-1524-4A20-80FA-A505FE14DD95}" sibTransId="{725AEFC5-195F-43A2-A2F7-82BC0FD2383E}"/>
    <dgm:cxn modelId="{EAFD2350-FC15-42D2-AEF1-8C598BCEBF34}" type="presOf" srcId="{471F0C47-91D1-44CA-A50A-E01911BFFE60}" destId="{B7D3586F-68B1-4C72-B72C-5E7B516AE8A2}" srcOrd="0" destOrd="2" presId="urn:microsoft.com/office/officeart/2005/8/layout/vList2"/>
    <dgm:cxn modelId="{89A09484-28F7-4CC2-A49D-5B13D5C9A4DC}" srcId="{B2655860-5318-460D-B798-9324A525BE20}" destId="{471F0C47-91D1-44CA-A50A-E01911BFFE60}" srcOrd="2" destOrd="0" parTransId="{612E5B1F-C9FA-43FB-BB5C-C7E4B2AE6210}" sibTransId="{58B6D06F-C358-4E15-97FF-4B0FF0D45638}"/>
    <dgm:cxn modelId="{739C91AE-1FC3-4BB7-A5B5-A04684C77B9E}" type="presOf" srcId="{183BBFD2-0A8E-4217-88D4-6773D92849C9}" destId="{B7D3586F-68B1-4C72-B72C-5E7B516AE8A2}" srcOrd="0" destOrd="0" presId="urn:microsoft.com/office/officeart/2005/8/layout/vList2"/>
    <dgm:cxn modelId="{0BFB2620-379F-4B1E-877D-68DE53DAA757}" type="presParOf" srcId="{2D47F706-66EC-4AF3-9723-145A2C586B50}" destId="{5BC86552-421C-4C6A-84ED-A7A881CDEA90}" srcOrd="0" destOrd="0" presId="urn:microsoft.com/office/officeart/2005/8/layout/vList2"/>
    <dgm:cxn modelId="{C0746CB9-A400-46D9-9A3F-6F39615F76AD}" type="presParOf" srcId="{2D47F706-66EC-4AF3-9723-145A2C586B50}" destId="{B7D3586F-68B1-4C72-B72C-5E7B516AE8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1537E1-C34B-4AB5-B136-4EF52DCEEA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4A3A512-5ED2-4EB7-B0DE-FE7ABC28736B}">
      <dgm:prSet/>
      <dgm:spPr/>
      <dgm:t>
        <a:bodyPr/>
        <a:lstStyle/>
        <a:p>
          <a:r>
            <a:rPr lang="uk-UA" b="0" i="0"/>
            <a:t>У січні 2018 року організатор </a:t>
          </a:r>
          <a:r>
            <a:rPr lang="en-US" b="0" i="0"/>
            <a:t>eSports </a:t>
          </a:r>
          <a:r>
            <a:rPr lang="uk-UA" b="0" i="0"/>
            <a:t>змагань </a:t>
          </a:r>
          <a:r>
            <a:rPr lang="en-US" b="0" i="0"/>
            <a:t>ESL </a:t>
          </a:r>
          <a:r>
            <a:rPr lang="uk-UA" b="0" i="0"/>
            <a:t>уклав ексклюзивну угоду з </a:t>
          </a:r>
          <a:r>
            <a:rPr lang="en-US" b="0" i="0"/>
            <a:t>Facebook </a:t>
          </a:r>
          <a:r>
            <a:rPr lang="uk-UA" b="0" i="0"/>
            <a:t>про трансляцію змагань </a:t>
          </a:r>
          <a:r>
            <a:rPr lang="en-US" b="0" i="0"/>
            <a:t>ESL Dota 2. </a:t>
          </a:r>
          <a:endParaRPr lang="uk-UA"/>
        </a:p>
      </dgm:t>
    </dgm:pt>
    <dgm:pt modelId="{E0091CFF-7BD8-439A-A861-367904616548}" type="parTrans" cxnId="{329F69B0-5D9C-4E9B-88DC-EE25C53DDB60}">
      <dgm:prSet/>
      <dgm:spPr/>
      <dgm:t>
        <a:bodyPr/>
        <a:lstStyle/>
        <a:p>
          <a:endParaRPr lang="uk-UA"/>
        </a:p>
      </dgm:t>
    </dgm:pt>
    <dgm:pt modelId="{E8EDE48B-CB63-4224-8E32-8B2FC88D0A62}" type="sibTrans" cxnId="{329F69B0-5D9C-4E9B-88DC-EE25C53DDB60}">
      <dgm:prSet/>
      <dgm:spPr/>
      <dgm:t>
        <a:bodyPr/>
        <a:lstStyle/>
        <a:p>
          <a:endParaRPr lang="uk-UA"/>
        </a:p>
      </dgm:t>
    </dgm:pt>
    <dgm:pt modelId="{B5320D32-DEF4-498A-9A6B-F235F2BFA4E8}">
      <dgm:prSet/>
      <dgm:spPr/>
      <dgm:t>
        <a:bodyPr/>
        <a:lstStyle/>
        <a:p>
          <a:r>
            <a:rPr lang="uk-UA" b="0" i="0"/>
            <a:t>Геймери розпочали трансляцію геймплея з турніру (з накладенням власних коментарів) на конкуруючій потоковій платформі </a:t>
          </a:r>
          <a:r>
            <a:rPr lang="en-US" b="0" i="0"/>
            <a:t>Twitch</a:t>
          </a:r>
          <a:endParaRPr lang="uk-UA"/>
        </a:p>
      </dgm:t>
    </dgm:pt>
    <dgm:pt modelId="{6012B00C-78AD-4883-AA13-5C19D51895E6}" type="parTrans" cxnId="{955105AF-20EE-404F-B571-D6299682BD30}">
      <dgm:prSet/>
      <dgm:spPr/>
      <dgm:t>
        <a:bodyPr/>
        <a:lstStyle/>
        <a:p>
          <a:endParaRPr lang="uk-UA"/>
        </a:p>
      </dgm:t>
    </dgm:pt>
    <dgm:pt modelId="{ACF6E708-155A-4E84-8902-5CB97C1F0928}" type="sibTrans" cxnId="{955105AF-20EE-404F-B571-D6299682BD30}">
      <dgm:prSet/>
      <dgm:spPr/>
      <dgm:t>
        <a:bodyPr/>
        <a:lstStyle/>
        <a:p>
          <a:endParaRPr lang="uk-UA"/>
        </a:p>
      </dgm:t>
    </dgm:pt>
    <dgm:pt modelId="{C593F11D-0369-469C-BC14-55FAE52F8C4B}">
      <dgm:prSet/>
      <dgm:spPr/>
      <dgm:t>
        <a:bodyPr/>
        <a:lstStyle/>
        <a:p>
          <a:r>
            <a:rPr lang="en-US" b="0" i="0"/>
            <a:t>ESL </a:t>
          </a:r>
          <a:r>
            <a:rPr lang="uk-UA" b="0" i="0"/>
            <a:t>подав «</a:t>
          </a:r>
          <a:r>
            <a:rPr lang="en-US" b="0" i="0"/>
            <a:t>takedown notice» (</a:t>
          </a:r>
          <a:r>
            <a:rPr lang="uk-UA" b="0" i="0"/>
            <a:t>з англ. – повідомлення про видалення), інформуючи </a:t>
          </a:r>
          <a:r>
            <a:rPr lang="en-US" b="0" i="0"/>
            <a:t>Twitch </a:t>
          </a:r>
          <a:r>
            <a:rPr lang="uk-UA" b="0" i="0"/>
            <a:t>про порушення авторських прав</a:t>
          </a:r>
          <a:endParaRPr lang="uk-UA"/>
        </a:p>
      </dgm:t>
    </dgm:pt>
    <dgm:pt modelId="{6523C828-6E48-430B-A59C-6A5A583B2354}" type="parTrans" cxnId="{465F2962-E91D-477E-9163-35D6F0512816}">
      <dgm:prSet/>
      <dgm:spPr/>
      <dgm:t>
        <a:bodyPr/>
        <a:lstStyle/>
        <a:p>
          <a:endParaRPr lang="uk-UA"/>
        </a:p>
      </dgm:t>
    </dgm:pt>
    <dgm:pt modelId="{30800DB7-957A-45C5-8007-121411425776}" type="sibTrans" cxnId="{465F2962-E91D-477E-9163-35D6F0512816}">
      <dgm:prSet/>
      <dgm:spPr/>
      <dgm:t>
        <a:bodyPr/>
        <a:lstStyle/>
        <a:p>
          <a:endParaRPr lang="uk-UA"/>
        </a:p>
      </dgm:t>
    </dgm:pt>
    <dgm:pt modelId="{A79F6B8A-4F6B-4290-BF59-9ECB25634D7B}">
      <dgm:prSet/>
      <dgm:spPr/>
      <dgm:t>
        <a:bodyPr/>
        <a:lstStyle/>
        <a:p>
          <a:r>
            <a:rPr lang="en-US" b="0" i="0"/>
            <a:t>Valve </a:t>
          </a:r>
          <a:r>
            <a:rPr lang="uk-UA" b="0" i="0"/>
            <a:t>заявив, що лише він як видавець </a:t>
          </a:r>
          <a:r>
            <a:rPr lang="en-US" b="0" i="0"/>
            <a:t>DOTA 2 </a:t>
          </a:r>
          <a:r>
            <a:rPr lang="uk-UA" b="0" i="0"/>
            <a:t>мав право надсилати </a:t>
          </a:r>
          <a:r>
            <a:rPr lang="en-US" b="0" i="0"/>
            <a:t>takedown notice</a:t>
          </a:r>
          <a:endParaRPr lang="uk-UA"/>
        </a:p>
      </dgm:t>
    </dgm:pt>
    <dgm:pt modelId="{2C1A8C93-6369-4A36-8312-1544FF138F32}" type="parTrans" cxnId="{C9B39BCF-4AF1-473A-874D-62B6AF282734}">
      <dgm:prSet/>
      <dgm:spPr/>
      <dgm:t>
        <a:bodyPr/>
        <a:lstStyle/>
        <a:p>
          <a:endParaRPr lang="uk-UA"/>
        </a:p>
      </dgm:t>
    </dgm:pt>
    <dgm:pt modelId="{33F5A064-D24C-4D40-AF35-B8097197F6DD}" type="sibTrans" cxnId="{C9B39BCF-4AF1-473A-874D-62B6AF282734}">
      <dgm:prSet/>
      <dgm:spPr/>
      <dgm:t>
        <a:bodyPr/>
        <a:lstStyle/>
        <a:p>
          <a:endParaRPr lang="uk-UA"/>
        </a:p>
      </dgm:t>
    </dgm:pt>
    <dgm:pt modelId="{5E69C132-A834-4D21-89AB-B81D35B9DBC0}" type="pres">
      <dgm:prSet presAssocID="{F11537E1-C34B-4AB5-B136-4EF52DCEEAB6}" presName="linear" presStyleCnt="0">
        <dgm:presLayoutVars>
          <dgm:animLvl val="lvl"/>
          <dgm:resizeHandles val="exact"/>
        </dgm:presLayoutVars>
      </dgm:prSet>
      <dgm:spPr/>
    </dgm:pt>
    <dgm:pt modelId="{75C5CB58-EE4A-4ED7-BB01-23106B8996AE}" type="pres">
      <dgm:prSet presAssocID="{C4A3A512-5ED2-4EB7-B0DE-FE7ABC2873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3B4DB8-17C2-4735-8106-A81AC16209C4}" type="pres">
      <dgm:prSet presAssocID="{E8EDE48B-CB63-4224-8E32-8B2FC88D0A62}" presName="spacer" presStyleCnt="0"/>
      <dgm:spPr/>
    </dgm:pt>
    <dgm:pt modelId="{5E9DAB0D-7BC7-494D-9C7D-65E2CC52FBC1}" type="pres">
      <dgm:prSet presAssocID="{B5320D32-DEF4-498A-9A6B-F235F2BFA4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1378D7-D43D-4504-A95D-8EACF20EEB74}" type="pres">
      <dgm:prSet presAssocID="{ACF6E708-155A-4E84-8902-5CB97C1F0928}" presName="spacer" presStyleCnt="0"/>
      <dgm:spPr/>
    </dgm:pt>
    <dgm:pt modelId="{8231D43B-C2B2-49CF-A0F4-4E2ADE60654E}" type="pres">
      <dgm:prSet presAssocID="{C593F11D-0369-469C-BC14-55FAE52F8C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1C3E39-6CF4-482E-BF96-799F2A232582}" type="pres">
      <dgm:prSet presAssocID="{30800DB7-957A-45C5-8007-121411425776}" presName="spacer" presStyleCnt="0"/>
      <dgm:spPr/>
    </dgm:pt>
    <dgm:pt modelId="{3120BBF8-66A1-4A6E-B52E-19094C0758C7}" type="pres">
      <dgm:prSet presAssocID="{A79F6B8A-4F6B-4290-BF59-9ECB25634D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6C395D-F075-40F6-9E21-63FD8A9F54D9}" type="presOf" srcId="{C593F11D-0369-469C-BC14-55FAE52F8C4B}" destId="{8231D43B-C2B2-49CF-A0F4-4E2ADE60654E}" srcOrd="0" destOrd="0" presId="urn:microsoft.com/office/officeart/2005/8/layout/vList2"/>
    <dgm:cxn modelId="{465F2962-E91D-477E-9163-35D6F0512816}" srcId="{F11537E1-C34B-4AB5-B136-4EF52DCEEAB6}" destId="{C593F11D-0369-469C-BC14-55FAE52F8C4B}" srcOrd="2" destOrd="0" parTransId="{6523C828-6E48-430B-A59C-6A5A583B2354}" sibTransId="{30800DB7-957A-45C5-8007-121411425776}"/>
    <dgm:cxn modelId="{624C0B79-475C-4875-B6BD-878533517E44}" type="presOf" srcId="{B5320D32-DEF4-498A-9A6B-F235F2BFA4E8}" destId="{5E9DAB0D-7BC7-494D-9C7D-65E2CC52FBC1}" srcOrd="0" destOrd="0" presId="urn:microsoft.com/office/officeart/2005/8/layout/vList2"/>
    <dgm:cxn modelId="{33D88397-BCA3-4F58-8CB8-545FE122C923}" type="presOf" srcId="{F11537E1-C34B-4AB5-B136-4EF52DCEEAB6}" destId="{5E69C132-A834-4D21-89AB-B81D35B9DBC0}" srcOrd="0" destOrd="0" presId="urn:microsoft.com/office/officeart/2005/8/layout/vList2"/>
    <dgm:cxn modelId="{4D92989F-F693-4BA5-AA10-66D19669E97C}" type="presOf" srcId="{A79F6B8A-4F6B-4290-BF59-9ECB25634D7B}" destId="{3120BBF8-66A1-4A6E-B52E-19094C0758C7}" srcOrd="0" destOrd="0" presId="urn:microsoft.com/office/officeart/2005/8/layout/vList2"/>
    <dgm:cxn modelId="{539CF7AB-113B-4F16-B318-5954F737C792}" type="presOf" srcId="{C4A3A512-5ED2-4EB7-B0DE-FE7ABC28736B}" destId="{75C5CB58-EE4A-4ED7-BB01-23106B8996AE}" srcOrd="0" destOrd="0" presId="urn:microsoft.com/office/officeart/2005/8/layout/vList2"/>
    <dgm:cxn modelId="{955105AF-20EE-404F-B571-D6299682BD30}" srcId="{F11537E1-C34B-4AB5-B136-4EF52DCEEAB6}" destId="{B5320D32-DEF4-498A-9A6B-F235F2BFA4E8}" srcOrd="1" destOrd="0" parTransId="{6012B00C-78AD-4883-AA13-5C19D51895E6}" sibTransId="{ACF6E708-155A-4E84-8902-5CB97C1F0928}"/>
    <dgm:cxn modelId="{329F69B0-5D9C-4E9B-88DC-EE25C53DDB60}" srcId="{F11537E1-C34B-4AB5-B136-4EF52DCEEAB6}" destId="{C4A3A512-5ED2-4EB7-B0DE-FE7ABC28736B}" srcOrd="0" destOrd="0" parTransId="{E0091CFF-7BD8-439A-A861-367904616548}" sibTransId="{E8EDE48B-CB63-4224-8E32-8B2FC88D0A62}"/>
    <dgm:cxn modelId="{C9B39BCF-4AF1-473A-874D-62B6AF282734}" srcId="{F11537E1-C34B-4AB5-B136-4EF52DCEEAB6}" destId="{A79F6B8A-4F6B-4290-BF59-9ECB25634D7B}" srcOrd="3" destOrd="0" parTransId="{2C1A8C93-6369-4A36-8312-1544FF138F32}" sibTransId="{33F5A064-D24C-4D40-AF35-B8097197F6DD}"/>
    <dgm:cxn modelId="{CD941465-E9A8-4733-AF7C-2220A12253B0}" type="presParOf" srcId="{5E69C132-A834-4D21-89AB-B81D35B9DBC0}" destId="{75C5CB58-EE4A-4ED7-BB01-23106B8996AE}" srcOrd="0" destOrd="0" presId="urn:microsoft.com/office/officeart/2005/8/layout/vList2"/>
    <dgm:cxn modelId="{99A1D45C-DF01-4B42-B7CA-C852CFBAE2E4}" type="presParOf" srcId="{5E69C132-A834-4D21-89AB-B81D35B9DBC0}" destId="{593B4DB8-17C2-4735-8106-A81AC16209C4}" srcOrd="1" destOrd="0" presId="urn:microsoft.com/office/officeart/2005/8/layout/vList2"/>
    <dgm:cxn modelId="{29E8AAB2-D4A4-4DF9-B477-9DE83E5105C9}" type="presParOf" srcId="{5E69C132-A834-4D21-89AB-B81D35B9DBC0}" destId="{5E9DAB0D-7BC7-494D-9C7D-65E2CC52FBC1}" srcOrd="2" destOrd="0" presId="urn:microsoft.com/office/officeart/2005/8/layout/vList2"/>
    <dgm:cxn modelId="{07F79909-C312-4A7B-9CD6-1B6256F7C4C0}" type="presParOf" srcId="{5E69C132-A834-4D21-89AB-B81D35B9DBC0}" destId="{1E1378D7-D43D-4504-A95D-8EACF20EEB74}" srcOrd="3" destOrd="0" presId="urn:microsoft.com/office/officeart/2005/8/layout/vList2"/>
    <dgm:cxn modelId="{3890DD8C-60D5-4579-8F5F-C892E6757814}" type="presParOf" srcId="{5E69C132-A834-4D21-89AB-B81D35B9DBC0}" destId="{8231D43B-C2B2-49CF-A0F4-4E2ADE60654E}" srcOrd="4" destOrd="0" presId="urn:microsoft.com/office/officeart/2005/8/layout/vList2"/>
    <dgm:cxn modelId="{81B2DD48-7863-43AA-B97C-A7DFC931F84E}" type="presParOf" srcId="{5E69C132-A834-4D21-89AB-B81D35B9DBC0}" destId="{171C3E39-6CF4-482E-BF96-799F2A232582}" srcOrd="5" destOrd="0" presId="urn:microsoft.com/office/officeart/2005/8/layout/vList2"/>
    <dgm:cxn modelId="{B2E4301B-557C-4F50-BD32-C24E64740C83}" type="presParOf" srcId="{5E69C132-A834-4D21-89AB-B81D35B9DBC0}" destId="{3120BBF8-66A1-4A6E-B52E-19094C0758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8914-BD80-4021-82FD-D731F79CCA72}">
      <dsp:nvSpPr>
        <dsp:cNvPr id="0" name=""/>
        <dsp:cNvSpPr/>
      </dsp:nvSpPr>
      <dsp:spPr>
        <a:xfrm>
          <a:off x="912971" y="1925"/>
          <a:ext cx="1210462" cy="121046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51DE6F-1CEE-4AB7-8729-B75CE06D6E8B}">
      <dsp:nvSpPr>
        <dsp:cNvPr id="0" name=""/>
        <dsp:cNvSpPr/>
      </dsp:nvSpPr>
      <dsp:spPr>
        <a:xfrm>
          <a:off x="1170939" y="259892"/>
          <a:ext cx="694527" cy="6945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BFBB8-E133-4A98-8E83-1DBE9F6A66D3}">
      <dsp:nvSpPr>
        <dsp:cNvPr id="0" name=""/>
        <dsp:cNvSpPr/>
      </dsp:nvSpPr>
      <dsp:spPr>
        <a:xfrm>
          <a:off x="526020" y="1589416"/>
          <a:ext cx="19843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400" b="1" u="none" kern="1200" cap="none" dirty="0">
              <a:solidFill>
                <a:srgbClr val="FF0000"/>
              </a:solidFill>
            </a:rPr>
            <a:t>Залучення електронних систем, зокрема відеоігор</a:t>
          </a:r>
        </a:p>
      </dsp:txBody>
      <dsp:txXfrm>
        <a:off x="526020" y="1589416"/>
        <a:ext cx="1984364" cy="720000"/>
      </dsp:txXfrm>
    </dsp:sp>
    <dsp:sp modelId="{758D666C-49B7-40E7-B4A9-8EDFAAFF0DC7}">
      <dsp:nvSpPr>
        <dsp:cNvPr id="0" name=""/>
        <dsp:cNvSpPr/>
      </dsp:nvSpPr>
      <dsp:spPr>
        <a:xfrm>
          <a:off x="3244599" y="1925"/>
          <a:ext cx="1210462" cy="1210462"/>
        </a:xfrm>
        <a:prstGeom prst="round2Diag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7E2BB6-3A5F-401A-949B-DC8B09FB834F}">
      <dsp:nvSpPr>
        <dsp:cNvPr id="0" name=""/>
        <dsp:cNvSpPr/>
      </dsp:nvSpPr>
      <dsp:spPr>
        <a:xfrm>
          <a:off x="3502567" y="259892"/>
          <a:ext cx="694527" cy="69452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1601E-DF4D-43F1-B214-C2F3A94EE815}">
      <dsp:nvSpPr>
        <dsp:cNvPr id="0" name=""/>
        <dsp:cNvSpPr/>
      </dsp:nvSpPr>
      <dsp:spPr>
        <a:xfrm>
          <a:off x="2857648" y="1589416"/>
          <a:ext cx="19843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u="none" kern="1200" dirty="0" err="1">
              <a:solidFill>
                <a:srgbClr val="FF0000"/>
              </a:solidFill>
            </a:rPr>
            <a:t>Учасники</a:t>
          </a:r>
          <a:r>
            <a:rPr lang="ru-RU" sz="1400" b="1" u="none" kern="1200" dirty="0">
              <a:solidFill>
                <a:srgbClr val="FF0000"/>
              </a:solidFill>
            </a:rPr>
            <a:t> – </a:t>
          </a:r>
          <a:r>
            <a:rPr lang="ru-RU" sz="1400" b="1" u="none" kern="1200" dirty="0" err="1">
              <a:solidFill>
                <a:srgbClr val="FF0000"/>
              </a:solidFill>
            </a:rPr>
            <a:t>професійні</a:t>
          </a:r>
          <a:r>
            <a:rPr lang="ru-RU" sz="1400" b="1" u="none" kern="1200" dirty="0">
              <a:solidFill>
                <a:srgbClr val="FF0000"/>
              </a:solidFill>
            </a:rPr>
            <a:t> </a:t>
          </a:r>
          <a:r>
            <a:rPr lang="ru-RU" sz="1400" b="1" u="none" kern="1200" dirty="0" err="1">
              <a:solidFill>
                <a:srgbClr val="FF0000"/>
              </a:solidFill>
            </a:rPr>
            <a:t>геймери</a:t>
          </a:r>
          <a:endParaRPr lang="ru-RU" sz="1400" b="1" u="none" kern="1200" dirty="0">
            <a:solidFill>
              <a:srgbClr val="FF0000"/>
            </a:solidFill>
          </a:endParaRPr>
        </a:p>
      </dsp:txBody>
      <dsp:txXfrm>
        <a:off x="2857648" y="1589416"/>
        <a:ext cx="1984364" cy="720000"/>
      </dsp:txXfrm>
    </dsp:sp>
    <dsp:sp modelId="{B5CB07E7-796E-4311-9968-46127065B9A0}">
      <dsp:nvSpPr>
        <dsp:cNvPr id="0" name=""/>
        <dsp:cNvSpPr/>
      </dsp:nvSpPr>
      <dsp:spPr>
        <a:xfrm>
          <a:off x="5576228" y="1925"/>
          <a:ext cx="1210462" cy="121046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A240CB-3025-4E5B-A6BF-02BDABFB2D3D}">
      <dsp:nvSpPr>
        <dsp:cNvPr id="0" name=""/>
        <dsp:cNvSpPr/>
      </dsp:nvSpPr>
      <dsp:spPr>
        <a:xfrm>
          <a:off x="5834195" y="259892"/>
          <a:ext cx="694527" cy="6945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36C30E-62F9-4C9A-A518-12538246BF11}">
      <dsp:nvSpPr>
        <dsp:cNvPr id="0" name=""/>
        <dsp:cNvSpPr/>
      </dsp:nvSpPr>
      <dsp:spPr>
        <a:xfrm>
          <a:off x="5189276" y="1589416"/>
          <a:ext cx="19843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400" b="1" u="none" kern="1200" cap="none" dirty="0">
              <a:solidFill>
                <a:srgbClr val="FF0000"/>
              </a:solidFill>
            </a:rPr>
            <a:t>Змагання проводяться у формі турніру/ліги</a:t>
          </a:r>
        </a:p>
      </dsp:txBody>
      <dsp:txXfrm>
        <a:off x="5189276" y="1589416"/>
        <a:ext cx="1984364" cy="720000"/>
      </dsp:txXfrm>
    </dsp:sp>
    <dsp:sp modelId="{F3DCA991-0888-40F0-8C91-8BF764CF7C9E}">
      <dsp:nvSpPr>
        <dsp:cNvPr id="0" name=""/>
        <dsp:cNvSpPr/>
      </dsp:nvSpPr>
      <dsp:spPr>
        <a:xfrm>
          <a:off x="2078785" y="2805508"/>
          <a:ext cx="1210462" cy="1210462"/>
        </a:xfrm>
        <a:prstGeom prst="round2Diag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087000-7AA3-4B0D-B765-7B8807ABBD01}">
      <dsp:nvSpPr>
        <dsp:cNvPr id="0" name=""/>
        <dsp:cNvSpPr/>
      </dsp:nvSpPr>
      <dsp:spPr>
        <a:xfrm>
          <a:off x="2336753" y="3063475"/>
          <a:ext cx="694527" cy="69452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01496-94FC-42CC-98D8-71B150C5D99D}">
      <dsp:nvSpPr>
        <dsp:cNvPr id="0" name=""/>
        <dsp:cNvSpPr/>
      </dsp:nvSpPr>
      <dsp:spPr>
        <a:xfrm>
          <a:off x="1691834" y="4392999"/>
          <a:ext cx="19843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400" b="1" u="none" kern="1200" cap="none" dirty="0">
              <a:solidFill>
                <a:srgbClr val="FF0000"/>
              </a:solidFill>
            </a:rPr>
            <a:t>Мета – титул/грошовий приз</a:t>
          </a:r>
        </a:p>
      </dsp:txBody>
      <dsp:txXfrm>
        <a:off x="1691834" y="4392999"/>
        <a:ext cx="1984364" cy="720000"/>
      </dsp:txXfrm>
    </dsp:sp>
    <dsp:sp modelId="{4914B33B-C3BA-4B75-83FC-879795A7D1D0}">
      <dsp:nvSpPr>
        <dsp:cNvPr id="0" name=""/>
        <dsp:cNvSpPr/>
      </dsp:nvSpPr>
      <dsp:spPr>
        <a:xfrm>
          <a:off x="4410413" y="2805508"/>
          <a:ext cx="1210462" cy="121046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D9FF9A-4035-4AE2-835B-171AF53B3C38}">
      <dsp:nvSpPr>
        <dsp:cNvPr id="0" name=""/>
        <dsp:cNvSpPr/>
      </dsp:nvSpPr>
      <dsp:spPr>
        <a:xfrm>
          <a:off x="4668381" y="3063475"/>
          <a:ext cx="694527" cy="6945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E7D373-2417-4157-A577-2B27E42070BA}">
      <dsp:nvSpPr>
        <dsp:cNvPr id="0" name=""/>
        <dsp:cNvSpPr/>
      </dsp:nvSpPr>
      <dsp:spPr>
        <a:xfrm>
          <a:off x="4023462" y="4392999"/>
          <a:ext cx="19843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400" b="1" u="none" kern="1200" cap="none" dirty="0">
              <a:solidFill>
                <a:srgbClr val="FF0000"/>
              </a:solidFill>
            </a:rPr>
            <a:t>Трансляція змагань в Інтернеті</a:t>
          </a:r>
          <a:endParaRPr lang="en-US" sz="1400" b="1" u="none" kern="1200" cap="none" dirty="0">
            <a:solidFill>
              <a:srgbClr val="FF0000"/>
            </a:solidFill>
          </a:endParaRPr>
        </a:p>
      </dsp:txBody>
      <dsp:txXfrm>
        <a:off x="4023462" y="4392999"/>
        <a:ext cx="1984364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6FFAD-FD82-4DE9-9A14-F03B203A2331}">
      <dsp:nvSpPr>
        <dsp:cNvPr id="0" name=""/>
        <dsp:cNvSpPr/>
      </dsp:nvSpPr>
      <dsp:spPr>
        <a:xfrm>
          <a:off x="0" y="453325"/>
          <a:ext cx="4828032" cy="2509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/>
            <a:t>Технічний</a:t>
          </a:r>
          <a:r>
            <a:rPr lang="ru-RU" sz="2400" b="0" i="0" kern="1200" dirty="0"/>
            <a:t> </a:t>
          </a:r>
          <a:r>
            <a:rPr lang="ru-RU" sz="2400" b="0" i="0" kern="1200" dirty="0" err="1"/>
            <a:t>чітинг</a:t>
          </a:r>
          <a:r>
            <a:rPr lang="ru-RU" sz="2400" b="0" i="0" kern="1200" dirty="0"/>
            <a:t> - </a:t>
          </a:r>
          <a:r>
            <a:rPr lang="ru-RU" sz="2400" b="0" i="0" kern="1200" dirty="0" err="1"/>
            <a:t>це</a:t>
          </a:r>
          <a:r>
            <a:rPr lang="ru-RU" sz="2400" b="0" i="0" kern="1200" dirty="0"/>
            <a:t> </a:t>
          </a:r>
          <a:r>
            <a:rPr lang="ru-RU" sz="2400" b="0" i="0" kern="1200" dirty="0" err="1"/>
            <a:t>порушення</a:t>
          </a:r>
          <a:r>
            <a:rPr lang="ru-RU" sz="2400" b="0" i="0" kern="1200" dirty="0"/>
            <a:t> правил </a:t>
          </a:r>
          <a:r>
            <a:rPr lang="ru-RU" sz="2400" b="0" i="0" kern="1200" dirty="0" err="1"/>
            <a:t>гри</a:t>
          </a:r>
          <a:r>
            <a:rPr lang="ru-RU" sz="2400" b="0" i="0" kern="1200" dirty="0"/>
            <a:t> </a:t>
          </a:r>
          <a:r>
            <a:rPr lang="ru-RU" sz="2400" b="0" i="0" kern="1200" dirty="0" err="1"/>
            <a:t>задля</a:t>
          </a:r>
          <a:r>
            <a:rPr lang="ru-RU" sz="2400" b="0" i="0" kern="1200" dirty="0"/>
            <a:t> перемоги за </a:t>
          </a:r>
          <a:r>
            <a:rPr lang="ru-RU" sz="2400" b="0" i="0" kern="1200" dirty="0" err="1"/>
            <a:t>допомогою</a:t>
          </a:r>
          <a:r>
            <a:rPr lang="ru-RU" sz="2400" b="0" i="0" kern="1200" dirty="0"/>
            <a:t> </a:t>
          </a:r>
          <a:r>
            <a:rPr lang="ru-RU" sz="2400" b="0" i="0" kern="1200" dirty="0" err="1"/>
            <a:t>використання</a:t>
          </a:r>
          <a:r>
            <a:rPr lang="ru-RU" sz="2400" b="0" i="0" kern="1200" dirty="0"/>
            <a:t> </a:t>
          </a:r>
          <a:r>
            <a:rPr lang="ru-RU" sz="2400" b="0" i="0" kern="1200" dirty="0" err="1"/>
            <a:t>особливостей</a:t>
          </a:r>
          <a:r>
            <a:rPr lang="ru-RU" sz="2400" b="0" i="0" kern="1200" dirty="0"/>
            <a:t> </a:t>
          </a:r>
          <a:r>
            <a:rPr lang="ru-RU" sz="2400" b="0" i="0" kern="1200" dirty="0" err="1"/>
            <a:t>ігрової</a:t>
          </a:r>
          <a:r>
            <a:rPr lang="ru-RU" sz="2400" b="0" i="0" kern="1200" dirty="0"/>
            <a:t> </a:t>
          </a:r>
          <a:r>
            <a:rPr lang="ru-RU" sz="2400" b="0" i="0" kern="1200" dirty="0" err="1"/>
            <a:t>механіки</a:t>
          </a:r>
          <a:r>
            <a:rPr lang="ru-RU" sz="2400" b="0" i="0" kern="1200" dirty="0"/>
            <a:t>. </a:t>
          </a:r>
          <a:endParaRPr lang="uk-UA" sz="2400" kern="1200" dirty="0"/>
        </a:p>
      </dsp:txBody>
      <dsp:txXfrm>
        <a:off x="122511" y="575836"/>
        <a:ext cx="4583010" cy="22646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BB378-66C4-4E36-AC5D-ACE8D25C1B2E}">
      <dsp:nvSpPr>
        <dsp:cNvPr id="0" name=""/>
        <dsp:cNvSpPr/>
      </dsp:nvSpPr>
      <dsp:spPr>
        <a:xfrm>
          <a:off x="0" y="275631"/>
          <a:ext cx="48280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/>
            <a:t>Приклали технічного </a:t>
          </a:r>
          <a:r>
            <a:rPr lang="uk-UA" sz="2400" b="0" i="0" kern="1200" dirty="0" err="1"/>
            <a:t>чітингу</a:t>
          </a:r>
          <a:r>
            <a:rPr lang="uk-UA" sz="2400" b="0" i="0" kern="1200" dirty="0"/>
            <a:t>:</a:t>
          </a:r>
          <a:endParaRPr lang="uk-UA" sz="2400" kern="1200" dirty="0"/>
        </a:p>
      </dsp:txBody>
      <dsp:txXfrm>
        <a:off x="59399" y="335030"/>
        <a:ext cx="4709234" cy="1098002"/>
      </dsp:txXfrm>
    </dsp:sp>
    <dsp:sp modelId="{B3E0C05D-4267-447B-9CBC-9A7FB0D6D812}">
      <dsp:nvSpPr>
        <dsp:cNvPr id="0" name=""/>
        <dsp:cNvSpPr/>
      </dsp:nvSpPr>
      <dsp:spPr>
        <a:xfrm>
          <a:off x="0" y="1492431"/>
          <a:ext cx="4828032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0" i="0" kern="1200"/>
            <a:t>помилки (баги)</a:t>
          </a:r>
          <a:endParaRPr lang="uk-UA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0" i="0" kern="1200" dirty="0"/>
            <a:t>глюки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0" i="0" kern="1200"/>
            <a:t>пропуски</a:t>
          </a:r>
          <a:endParaRPr lang="uk-UA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0" i="0" kern="1200" dirty="0" err="1"/>
            <a:t>експлойти</a:t>
          </a:r>
          <a:endParaRPr lang="uk-UA" sz="2400" kern="1200" dirty="0"/>
        </a:p>
      </dsp:txBody>
      <dsp:txXfrm>
        <a:off x="0" y="1492431"/>
        <a:ext cx="4828032" cy="16482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E9DF7-59A8-4FB2-B4B0-726585E1B637}">
      <dsp:nvSpPr>
        <dsp:cNvPr id="0" name=""/>
        <dsp:cNvSpPr/>
      </dsp:nvSpPr>
      <dsp:spPr>
        <a:xfrm>
          <a:off x="516836" y="26960"/>
          <a:ext cx="3508939" cy="144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Розробники чіт-програми для гри </a:t>
          </a:r>
          <a:r>
            <a:rPr lang="en-US" sz="1400" kern="1200" dirty="0"/>
            <a:t>GTA 5</a:t>
          </a:r>
          <a:r>
            <a:rPr lang="uk-UA" sz="1400" kern="1200" dirty="0"/>
            <a:t> створили «меню </a:t>
          </a:r>
          <a:r>
            <a:rPr lang="uk-UA" sz="1400" kern="1200" dirty="0" err="1"/>
            <a:t>модів</a:t>
          </a:r>
          <a:r>
            <a:rPr lang="uk-UA" sz="1400" kern="1200" dirty="0"/>
            <a:t>», яке </a:t>
          </a:r>
          <a:r>
            <a:rPr lang="ru-RU" sz="1400" kern="1200" dirty="0"/>
            <a:t>дозволяло </a:t>
          </a:r>
          <a:r>
            <a:rPr lang="ru-RU" sz="1400" kern="1200" dirty="0" err="1"/>
            <a:t>користувачам</a:t>
          </a:r>
          <a:r>
            <a:rPr lang="ru-RU" sz="1400" kern="1200" dirty="0"/>
            <a:t> </a:t>
          </a:r>
          <a:r>
            <a:rPr lang="ru-RU" sz="1400" kern="1200" dirty="0" err="1"/>
            <a:t>отримувати</a:t>
          </a:r>
          <a:r>
            <a:rPr lang="ru-RU" sz="1400" kern="1200" dirty="0"/>
            <a:t> ряд </a:t>
          </a:r>
          <a:r>
            <a:rPr lang="ru-RU" sz="1400" kern="1200" dirty="0" err="1"/>
            <a:t>переваг</a:t>
          </a:r>
          <a:r>
            <a:rPr lang="ru-RU" sz="1400" kern="1200" dirty="0"/>
            <a:t> у </a:t>
          </a:r>
          <a:r>
            <a:rPr lang="ru-RU" sz="1400" kern="1200" dirty="0" err="1"/>
            <a:t>грі</a:t>
          </a:r>
          <a:r>
            <a:rPr lang="ru-RU" sz="1400" kern="1200" dirty="0"/>
            <a:t>.</a:t>
          </a:r>
          <a:endParaRPr lang="ru-UA" sz="1400" kern="1200" dirty="0"/>
        </a:p>
      </dsp:txBody>
      <dsp:txXfrm>
        <a:off x="516836" y="26960"/>
        <a:ext cx="3508939" cy="1448309"/>
      </dsp:txXfrm>
    </dsp:sp>
    <dsp:sp modelId="{1B48CDE5-179F-45F3-B9EC-3643DEDAA1DB}">
      <dsp:nvSpPr>
        <dsp:cNvPr id="0" name=""/>
        <dsp:cNvSpPr/>
      </dsp:nvSpPr>
      <dsp:spPr>
        <a:xfrm>
          <a:off x="556592" y="1690584"/>
          <a:ext cx="3464186" cy="144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Розробники </a:t>
          </a:r>
          <a:r>
            <a:rPr lang="en-US" sz="1400" kern="1200" dirty="0"/>
            <a:t>GT</a:t>
          </a:r>
          <a:r>
            <a:rPr lang="uk-UA" sz="1400" kern="1200" dirty="0"/>
            <a:t>А заявили про порушення умов: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1) ліцензійної угоди з кінцевим користувачем 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2) угоди користувача та кодексу поведінки в Інтернеті</a:t>
          </a:r>
          <a:endParaRPr lang="ru-UA" sz="1400" kern="1200" dirty="0"/>
        </a:p>
      </dsp:txBody>
      <dsp:txXfrm>
        <a:off x="556592" y="1690584"/>
        <a:ext cx="3464186" cy="1448309"/>
      </dsp:txXfrm>
    </dsp:sp>
    <dsp:sp modelId="{3CAAAEF2-2BE3-43C9-BF0C-F51313F0B2E2}">
      <dsp:nvSpPr>
        <dsp:cNvPr id="0" name=""/>
        <dsp:cNvSpPr/>
      </dsp:nvSpPr>
      <dsp:spPr>
        <a:xfrm>
          <a:off x="566525" y="3380278"/>
          <a:ext cx="3444320" cy="144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Окрім цього, було заявлено про порушення авторських прав на гру, а саме: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- незаконно копіювання 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- незаконна переробка</a:t>
          </a:r>
          <a:r>
            <a:rPr lang="en-US" sz="1400" kern="1200" dirty="0"/>
            <a:t>*</a:t>
          </a:r>
          <a:r>
            <a:rPr lang="uk-UA" sz="1400" kern="1200" dirty="0"/>
            <a:t> </a:t>
          </a:r>
        </a:p>
      </dsp:txBody>
      <dsp:txXfrm>
        <a:off x="566525" y="3380278"/>
        <a:ext cx="3444320" cy="14483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E9DF7-59A8-4FB2-B4B0-726585E1B637}">
      <dsp:nvSpPr>
        <dsp:cNvPr id="0" name=""/>
        <dsp:cNvSpPr/>
      </dsp:nvSpPr>
      <dsp:spPr>
        <a:xfrm>
          <a:off x="439243" y="26960"/>
          <a:ext cx="3664125" cy="144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 січні 2020 року </a:t>
          </a:r>
          <a:r>
            <a:rPr lang="ru-RU" sz="1400" kern="1200" dirty="0" err="1"/>
            <a:t>Високий</a:t>
          </a:r>
          <a:r>
            <a:rPr lang="ru-RU" sz="1400" kern="1200" dirty="0"/>
            <a:t> суд </a:t>
          </a:r>
          <a:r>
            <a:rPr lang="uk-UA" sz="1400" kern="1200" dirty="0"/>
            <a:t>Англії виніс рішення проти розробників чіт-програми та визнав порушення авторських прав на </a:t>
          </a:r>
          <a:r>
            <a:rPr lang="en-US" sz="1400" kern="1200" dirty="0"/>
            <a:t>GTA 5</a:t>
          </a:r>
          <a:endParaRPr lang="ru-UA" sz="1400" kern="1200" dirty="0"/>
        </a:p>
      </dsp:txBody>
      <dsp:txXfrm>
        <a:off x="439243" y="26960"/>
        <a:ext cx="3664125" cy="1448309"/>
      </dsp:txXfrm>
    </dsp:sp>
    <dsp:sp modelId="{1B48CDE5-179F-45F3-B9EC-3643DEDAA1DB}">
      <dsp:nvSpPr>
        <dsp:cNvPr id="0" name=""/>
        <dsp:cNvSpPr/>
      </dsp:nvSpPr>
      <dsp:spPr>
        <a:xfrm>
          <a:off x="439255" y="1690584"/>
          <a:ext cx="3698860" cy="144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Судом встановив порушення авторських прав у вигляді несанкціонованого використання відеогри у вигляді її копіювання</a:t>
          </a:r>
          <a:endParaRPr lang="ru-UA" sz="1400" kern="1200" dirty="0"/>
        </a:p>
      </dsp:txBody>
      <dsp:txXfrm>
        <a:off x="439255" y="1690584"/>
        <a:ext cx="3698860" cy="1448309"/>
      </dsp:txXfrm>
    </dsp:sp>
    <dsp:sp modelId="{3CAAAEF2-2BE3-43C9-BF0C-F51313F0B2E2}">
      <dsp:nvSpPr>
        <dsp:cNvPr id="0" name=""/>
        <dsp:cNvSpPr/>
      </dsp:nvSpPr>
      <dsp:spPr>
        <a:xfrm>
          <a:off x="468040" y="3380278"/>
          <a:ext cx="3641290" cy="1448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Рішення стосувалось лише відповідальності, питання про розмір відшкодування має вирішитися окремо.</a:t>
          </a:r>
          <a:endParaRPr lang="ru-UA" sz="1400" kern="1200" dirty="0"/>
        </a:p>
      </dsp:txBody>
      <dsp:txXfrm>
        <a:off x="468040" y="3380278"/>
        <a:ext cx="3641290" cy="14483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AEF2-2BE3-43C9-BF0C-F51313F0B2E2}">
      <dsp:nvSpPr>
        <dsp:cNvPr id="0" name=""/>
        <dsp:cNvSpPr/>
      </dsp:nvSpPr>
      <dsp:spPr>
        <a:xfrm>
          <a:off x="0" y="891531"/>
          <a:ext cx="3489574" cy="11417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Мод</a:t>
          </a:r>
          <a:r>
            <a:rPr lang="ru-RU" sz="1200" i="1" kern="1200" dirty="0"/>
            <a:t> (скор. </a:t>
          </a:r>
          <a:r>
            <a:rPr lang="ru-RU" sz="1200" i="1" kern="1200" dirty="0" err="1"/>
            <a:t>від</a:t>
          </a:r>
          <a:r>
            <a:rPr lang="ru-RU" sz="1200" i="1" kern="1200" dirty="0"/>
            <a:t> «</a:t>
          </a:r>
          <a:r>
            <a:rPr lang="ru-RU" sz="1200" i="1" kern="1200" dirty="0" err="1"/>
            <a:t>модифікація</a:t>
          </a:r>
          <a:r>
            <a:rPr lang="ru-RU" sz="1200" i="1" kern="1200" dirty="0"/>
            <a:t>», </a:t>
          </a:r>
          <a:r>
            <a:rPr lang="ru-RU" sz="1200" i="1" kern="1200" dirty="0" err="1"/>
            <a:t>моддинґ</a:t>
          </a:r>
          <a:r>
            <a:rPr lang="ru-RU" sz="1200" i="1" kern="1200" dirty="0"/>
            <a:t> </a:t>
          </a:r>
          <a:r>
            <a:rPr lang="ru-RU" sz="1200" i="1" kern="1200" dirty="0" err="1"/>
            <a:t>ігор</a:t>
          </a:r>
          <a:r>
            <a:rPr lang="ru-RU" sz="1200" i="1" kern="1200" dirty="0"/>
            <a:t>) — </a:t>
          </a:r>
          <a:r>
            <a:rPr lang="ru-RU" sz="1200" i="1" kern="1200" dirty="0" err="1"/>
            <a:t>доповнення</a:t>
          </a:r>
          <a:r>
            <a:rPr lang="ru-RU" sz="1200" i="1" kern="1200" dirty="0"/>
            <a:t> до </a:t>
          </a:r>
          <a:r>
            <a:rPr lang="ru-RU" sz="1200" i="1" kern="1200" dirty="0" err="1"/>
            <a:t>відеогри</a:t>
          </a:r>
          <a:r>
            <a:rPr lang="ru-RU" sz="1200" i="1" kern="1200" dirty="0"/>
            <a:t>, </a:t>
          </a:r>
          <a:r>
            <a:rPr lang="ru-RU" sz="1200" i="1" kern="1200" dirty="0" err="1"/>
            <a:t>написане</a:t>
          </a:r>
          <a:r>
            <a:rPr lang="ru-RU" sz="1200" i="1" kern="1200" dirty="0"/>
            <a:t>, як правило, </a:t>
          </a:r>
          <a:r>
            <a:rPr lang="ru-RU" sz="1200" i="1" kern="1200" dirty="0" err="1"/>
            <a:t>сторонніми</a:t>
          </a:r>
          <a:r>
            <a:rPr lang="ru-RU" sz="1200" i="1" kern="1200" dirty="0"/>
            <a:t> </a:t>
          </a:r>
          <a:r>
            <a:rPr lang="ru-RU" sz="1200" i="1" kern="1200" dirty="0" err="1"/>
            <a:t>розробниками</a:t>
          </a:r>
          <a:r>
            <a:rPr lang="ru-RU" sz="1200" i="1" kern="1200" dirty="0"/>
            <a:t> </a:t>
          </a:r>
          <a:r>
            <a:rPr lang="ru-RU" sz="1200" i="1" kern="1200" dirty="0" err="1"/>
            <a:t>або</a:t>
          </a:r>
          <a:r>
            <a:rPr lang="ru-RU" sz="1200" i="1" kern="1200" dirty="0"/>
            <a:t> любителями, </a:t>
          </a:r>
          <a:r>
            <a:rPr lang="ru-RU" sz="1200" i="1" kern="1200" dirty="0" err="1"/>
            <a:t>який</a:t>
          </a:r>
          <a:r>
            <a:rPr lang="ru-RU" sz="1200" i="1" kern="1200" dirty="0"/>
            <a:t> </a:t>
          </a:r>
          <a:r>
            <a:rPr lang="ru-RU" sz="1200" i="1" kern="1200" dirty="0" err="1"/>
            <a:t>додається</a:t>
          </a:r>
          <a:r>
            <a:rPr lang="ru-RU" sz="1200" i="1" kern="1200" dirty="0"/>
            <a:t> до </a:t>
          </a:r>
          <a:r>
            <a:rPr lang="ru-RU" sz="1200" i="1" kern="1200" dirty="0" err="1"/>
            <a:t>гри</a:t>
          </a:r>
          <a:r>
            <a:rPr lang="ru-RU" sz="1200" i="1" kern="1200" dirty="0"/>
            <a:t> </a:t>
          </a:r>
          <a:r>
            <a:rPr lang="ru-RU" sz="1200" i="1" kern="1200" dirty="0" err="1"/>
            <a:t>або</a:t>
          </a:r>
          <a:r>
            <a:rPr lang="ru-RU" sz="1200" i="1" kern="1200" dirty="0"/>
            <a:t> </a:t>
          </a:r>
          <a:r>
            <a:rPr lang="ru-RU" sz="1200" i="1" kern="1200" dirty="0" err="1"/>
            <a:t>спеціальних</a:t>
          </a:r>
          <a:r>
            <a:rPr lang="ru-RU" sz="1200" i="1" kern="1200" dirty="0"/>
            <a:t>, </a:t>
          </a:r>
          <a:r>
            <a:rPr lang="ru-RU" sz="1200" i="1" kern="1200" dirty="0" err="1"/>
            <a:t>розроблених</a:t>
          </a:r>
          <a:r>
            <a:rPr lang="ru-RU" sz="1200" i="1" kern="1200" dirty="0"/>
            <a:t> для </a:t>
          </a:r>
          <a:r>
            <a:rPr lang="ru-RU" sz="1200" i="1" kern="1200" dirty="0" err="1"/>
            <a:t>модифікації</a:t>
          </a:r>
          <a:r>
            <a:rPr lang="ru-RU" sz="1200" i="1" kern="1200" dirty="0"/>
            <a:t> </a:t>
          </a:r>
          <a:r>
            <a:rPr lang="ru-RU" sz="1200" i="1" kern="1200" dirty="0" err="1"/>
            <a:t>любительських</a:t>
          </a:r>
          <a:r>
            <a:rPr lang="ru-RU" sz="1200" i="1" kern="1200" dirty="0"/>
            <a:t> </a:t>
          </a:r>
          <a:r>
            <a:rPr lang="ru-RU" sz="1200" i="1" kern="1200" dirty="0" err="1"/>
            <a:t>програм</a:t>
          </a:r>
          <a:r>
            <a:rPr lang="ru-RU" sz="1200" i="1" kern="1200" dirty="0"/>
            <a:t>.</a:t>
          </a:r>
          <a:endParaRPr lang="ru-UA" sz="1200" kern="1200" dirty="0"/>
        </a:p>
      </dsp:txBody>
      <dsp:txXfrm>
        <a:off x="0" y="891531"/>
        <a:ext cx="3489574" cy="114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8914-BD80-4021-82FD-D731F79CCA72}">
      <dsp:nvSpPr>
        <dsp:cNvPr id="0" name=""/>
        <dsp:cNvSpPr/>
      </dsp:nvSpPr>
      <dsp:spPr>
        <a:xfrm>
          <a:off x="203003" y="331650"/>
          <a:ext cx="633708" cy="6337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1DE6F-1CEE-4AB7-8729-B75CE06D6E8B}">
      <dsp:nvSpPr>
        <dsp:cNvPr id="0" name=""/>
        <dsp:cNvSpPr/>
      </dsp:nvSpPr>
      <dsp:spPr>
        <a:xfrm>
          <a:off x="338056" y="466703"/>
          <a:ext cx="363603" cy="3636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BFBB8-E133-4A98-8E83-1DBE9F6A66D3}">
      <dsp:nvSpPr>
        <dsp:cNvPr id="0" name=""/>
        <dsp:cNvSpPr/>
      </dsp:nvSpPr>
      <dsp:spPr>
        <a:xfrm>
          <a:off x="424" y="1162744"/>
          <a:ext cx="1038867" cy="41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 dirty="0"/>
            <a:t>Видавці/</a:t>
          </a:r>
          <a:endParaRPr lang="en-US" sz="1100" b="1" kern="1200" cap="none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 dirty="0"/>
            <a:t>розробники  гри</a:t>
          </a:r>
        </a:p>
      </dsp:txBody>
      <dsp:txXfrm>
        <a:off x="424" y="1162744"/>
        <a:ext cx="1038867" cy="415546"/>
      </dsp:txXfrm>
    </dsp:sp>
    <dsp:sp modelId="{758D666C-49B7-40E7-B4A9-8EDFAAFF0DC7}">
      <dsp:nvSpPr>
        <dsp:cNvPr id="0" name=""/>
        <dsp:cNvSpPr/>
      </dsp:nvSpPr>
      <dsp:spPr>
        <a:xfrm>
          <a:off x="1423672" y="331650"/>
          <a:ext cx="633708" cy="6337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E2BB6-3A5F-401A-949B-DC8B09FB834F}">
      <dsp:nvSpPr>
        <dsp:cNvPr id="0" name=""/>
        <dsp:cNvSpPr/>
      </dsp:nvSpPr>
      <dsp:spPr>
        <a:xfrm>
          <a:off x="1558725" y="466703"/>
          <a:ext cx="363603" cy="36360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1601E-DF4D-43F1-B214-C2F3A94EE815}">
      <dsp:nvSpPr>
        <dsp:cNvPr id="0" name=""/>
        <dsp:cNvSpPr/>
      </dsp:nvSpPr>
      <dsp:spPr>
        <a:xfrm>
          <a:off x="1221093" y="1162744"/>
          <a:ext cx="1038867" cy="41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/>
            <a:t>Професійні геймери</a:t>
          </a:r>
          <a:endParaRPr lang="ru-RU" sz="1100" b="1" kern="1200"/>
        </a:p>
      </dsp:txBody>
      <dsp:txXfrm>
        <a:off x="1221093" y="1162744"/>
        <a:ext cx="1038867" cy="415546"/>
      </dsp:txXfrm>
    </dsp:sp>
    <dsp:sp modelId="{B5CB07E7-796E-4311-9968-46127065B9A0}">
      <dsp:nvSpPr>
        <dsp:cNvPr id="0" name=""/>
        <dsp:cNvSpPr/>
      </dsp:nvSpPr>
      <dsp:spPr>
        <a:xfrm>
          <a:off x="2644341" y="331650"/>
          <a:ext cx="633708" cy="6337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40CB-3025-4E5B-A6BF-02BDABFB2D3D}">
      <dsp:nvSpPr>
        <dsp:cNvPr id="0" name=""/>
        <dsp:cNvSpPr/>
      </dsp:nvSpPr>
      <dsp:spPr>
        <a:xfrm>
          <a:off x="2791062" y="478371"/>
          <a:ext cx="363603" cy="3636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6C30E-62F9-4C9A-A518-12538246BF11}">
      <dsp:nvSpPr>
        <dsp:cNvPr id="0" name=""/>
        <dsp:cNvSpPr/>
      </dsp:nvSpPr>
      <dsp:spPr>
        <a:xfrm>
          <a:off x="2441762" y="1162744"/>
          <a:ext cx="1038867" cy="41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/>
            <a:t>Організатори турніру</a:t>
          </a:r>
        </a:p>
      </dsp:txBody>
      <dsp:txXfrm>
        <a:off x="2441762" y="1162744"/>
        <a:ext cx="1038867" cy="415546"/>
      </dsp:txXfrm>
    </dsp:sp>
    <dsp:sp modelId="{F3DCA991-0888-40F0-8C91-8BF764CF7C9E}">
      <dsp:nvSpPr>
        <dsp:cNvPr id="0" name=""/>
        <dsp:cNvSpPr/>
      </dsp:nvSpPr>
      <dsp:spPr>
        <a:xfrm>
          <a:off x="209156" y="1828775"/>
          <a:ext cx="633708" cy="6337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87000-7AA3-4B0D-B765-7B8807ABBD01}">
      <dsp:nvSpPr>
        <dsp:cNvPr id="0" name=""/>
        <dsp:cNvSpPr/>
      </dsp:nvSpPr>
      <dsp:spPr>
        <a:xfrm>
          <a:off x="338056" y="1973061"/>
          <a:ext cx="363603" cy="36360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01496-94FC-42CC-98D8-71B150C5D99D}">
      <dsp:nvSpPr>
        <dsp:cNvPr id="0" name=""/>
        <dsp:cNvSpPr/>
      </dsp:nvSpPr>
      <dsp:spPr>
        <a:xfrm>
          <a:off x="424" y="2669102"/>
          <a:ext cx="1038867" cy="41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/>
            <a:t>Спонсори / рекламодавці</a:t>
          </a:r>
        </a:p>
      </dsp:txBody>
      <dsp:txXfrm>
        <a:off x="424" y="2669102"/>
        <a:ext cx="1038867" cy="415546"/>
      </dsp:txXfrm>
    </dsp:sp>
    <dsp:sp modelId="{4914B33B-C3BA-4B75-83FC-879795A7D1D0}">
      <dsp:nvSpPr>
        <dsp:cNvPr id="0" name=""/>
        <dsp:cNvSpPr/>
      </dsp:nvSpPr>
      <dsp:spPr>
        <a:xfrm>
          <a:off x="1423672" y="1838008"/>
          <a:ext cx="633708" cy="6337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9FF9A-4035-4AE2-835B-171AF53B3C38}">
      <dsp:nvSpPr>
        <dsp:cNvPr id="0" name=""/>
        <dsp:cNvSpPr/>
      </dsp:nvSpPr>
      <dsp:spPr>
        <a:xfrm>
          <a:off x="1558725" y="1973061"/>
          <a:ext cx="363603" cy="36360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7D373-2417-4157-A577-2B27E42070BA}">
      <dsp:nvSpPr>
        <dsp:cNvPr id="0" name=""/>
        <dsp:cNvSpPr/>
      </dsp:nvSpPr>
      <dsp:spPr>
        <a:xfrm>
          <a:off x="1221093" y="2669102"/>
          <a:ext cx="1038867" cy="41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 dirty="0"/>
            <a:t>Глядачі</a:t>
          </a:r>
          <a:endParaRPr lang="en-US" sz="1100" b="1" kern="1200" cap="none" dirty="0"/>
        </a:p>
      </dsp:txBody>
      <dsp:txXfrm>
        <a:off x="1221093" y="2669102"/>
        <a:ext cx="1038867" cy="415546"/>
      </dsp:txXfrm>
    </dsp:sp>
    <dsp:sp modelId="{3E4BF939-DCC1-4DA2-821D-13C9E7A66F3E}">
      <dsp:nvSpPr>
        <dsp:cNvPr id="0" name=""/>
        <dsp:cNvSpPr/>
      </dsp:nvSpPr>
      <dsp:spPr>
        <a:xfrm>
          <a:off x="2644341" y="1838008"/>
          <a:ext cx="633708" cy="63370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E39FB-D565-4C03-9434-B6EFEB66ED8D}">
      <dsp:nvSpPr>
        <dsp:cNvPr id="0" name=""/>
        <dsp:cNvSpPr/>
      </dsp:nvSpPr>
      <dsp:spPr>
        <a:xfrm>
          <a:off x="2785226" y="1989877"/>
          <a:ext cx="363603" cy="36360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B15D0-5435-47D5-B31B-EF04BDF6870D}">
      <dsp:nvSpPr>
        <dsp:cNvPr id="0" name=""/>
        <dsp:cNvSpPr/>
      </dsp:nvSpPr>
      <dsp:spPr>
        <a:xfrm>
          <a:off x="2441762" y="2669102"/>
          <a:ext cx="1038867" cy="41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1100" b="1" kern="1200" cap="none"/>
            <a:t>Платформи для трансляції (</a:t>
          </a:r>
          <a:r>
            <a:rPr lang="en-US" sz="1100" b="1" kern="1200" cap="none"/>
            <a:t>FB, YouTube, Twitch)</a:t>
          </a:r>
          <a:endParaRPr lang="LID4096" sz="1100" kern="1200"/>
        </a:p>
      </dsp:txBody>
      <dsp:txXfrm>
        <a:off x="2441762" y="2669102"/>
        <a:ext cx="1038867" cy="415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29C3D-2085-40C4-87E0-FAC9F9A7ACF7}">
      <dsp:nvSpPr>
        <dsp:cNvPr id="0" name=""/>
        <dsp:cNvSpPr/>
      </dsp:nvSpPr>
      <dsp:spPr>
        <a:xfrm>
          <a:off x="0" y="261473"/>
          <a:ext cx="6391275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291592" rIns="49603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>
              <a:effectLst/>
            </a:rPr>
            <a:t>Формат турніру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>
              <a:effectLst/>
            </a:rPr>
            <a:t>Візуальні ефекти та музичний супровід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>
              <a:effectLst/>
            </a:rPr>
            <a:t>Дизайн оформлення турніру та окремих його елементів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 dirty="0" err="1">
              <a:effectLst/>
            </a:rPr>
            <a:t>Сценарій</a:t>
          </a:r>
          <a:r>
            <a:rPr lang="ru-RU" sz="1400" b="0" i="1" kern="1200" dirty="0">
              <a:effectLst/>
            </a:rPr>
            <a:t> </a:t>
          </a:r>
          <a:r>
            <a:rPr lang="ru-RU" sz="1400" b="0" i="1" kern="1200" dirty="0" err="1">
              <a:effectLst/>
            </a:rPr>
            <a:t>турнірів</a:t>
          </a:r>
          <a:endParaRPr lang="ru-RU" sz="1400" b="0" i="1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>
              <a:effectLst/>
            </a:rPr>
            <a:t>Трансляції турнірів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/>
        </a:p>
      </dsp:txBody>
      <dsp:txXfrm>
        <a:off x="0" y="261473"/>
        <a:ext cx="6391275" cy="1764000"/>
      </dsp:txXfrm>
    </dsp:sp>
    <dsp:sp modelId="{B67A3A7E-8113-4569-BB17-4C0A7D253B76}">
      <dsp:nvSpPr>
        <dsp:cNvPr id="0" name=""/>
        <dsp:cNvSpPr/>
      </dsp:nvSpPr>
      <dsp:spPr>
        <a:xfrm>
          <a:off x="319563" y="54833"/>
          <a:ext cx="447389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Авторські та суміжні права</a:t>
          </a:r>
          <a:endParaRPr lang="ru-RU" sz="1400" b="1" kern="1200" dirty="0"/>
        </a:p>
      </dsp:txBody>
      <dsp:txXfrm>
        <a:off x="339738" y="75008"/>
        <a:ext cx="4433542" cy="372930"/>
      </dsp:txXfrm>
    </dsp:sp>
    <dsp:sp modelId="{01F5A269-C15D-45B2-B7EC-E916B45F6961}">
      <dsp:nvSpPr>
        <dsp:cNvPr id="0" name=""/>
        <dsp:cNvSpPr/>
      </dsp:nvSpPr>
      <dsp:spPr>
        <a:xfrm>
          <a:off x="0" y="2307713"/>
          <a:ext cx="639127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291592" rIns="49603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/>
            <a:t>Назви турнірів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/>
            <a:t>Найменування (комерційні) організаторів турнірів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 dirty="0"/>
            <a:t>Найм</a:t>
          </a:r>
          <a:r>
            <a:rPr lang="uk-UA" sz="1400" b="0" i="1" kern="1200" dirty="0"/>
            <a:t>е</a:t>
          </a:r>
          <a:r>
            <a:rPr lang="ru-RU" sz="1400" b="0" i="1" kern="1200" dirty="0" err="1"/>
            <a:t>нування</a:t>
          </a:r>
          <a:r>
            <a:rPr lang="ru-RU" sz="1400" b="0" i="1" kern="1200" dirty="0"/>
            <a:t> </a:t>
          </a:r>
          <a:r>
            <a:rPr lang="ru-RU" sz="1400" b="0" i="1" kern="1200" dirty="0" err="1"/>
            <a:t>гравців</a:t>
          </a:r>
          <a:r>
            <a:rPr lang="ru-RU" sz="1400" b="0" i="1" kern="1200" dirty="0"/>
            <a:t> та команд</a:t>
          </a:r>
        </a:p>
      </dsp:txBody>
      <dsp:txXfrm>
        <a:off x="0" y="2307713"/>
        <a:ext cx="6391275" cy="1058400"/>
      </dsp:txXfrm>
    </dsp:sp>
    <dsp:sp modelId="{FAE1B3EC-F430-4633-A55A-A288A6B1A7C4}">
      <dsp:nvSpPr>
        <dsp:cNvPr id="0" name=""/>
        <dsp:cNvSpPr/>
      </dsp:nvSpPr>
      <dsp:spPr>
        <a:xfrm>
          <a:off x="319563" y="2101073"/>
          <a:ext cx="447389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Торговельні</a:t>
          </a:r>
          <a:r>
            <a:rPr lang="ru-RU" sz="1400" b="1" kern="1200" dirty="0"/>
            <a:t> марки</a:t>
          </a:r>
        </a:p>
      </dsp:txBody>
      <dsp:txXfrm>
        <a:off x="339738" y="2121248"/>
        <a:ext cx="4433542" cy="372930"/>
      </dsp:txXfrm>
    </dsp:sp>
    <dsp:sp modelId="{814439C7-3723-4AEF-8550-A78093AA86E0}">
      <dsp:nvSpPr>
        <dsp:cNvPr id="0" name=""/>
        <dsp:cNvSpPr/>
      </dsp:nvSpPr>
      <dsp:spPr>
        <a:xfrm>
          <a:off x="0" y="3648353"/>
          <a:ext cx="6391275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291592" rIns="49603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/>
            <a:t>Способи технічної реалізації турнірів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/>
            <a:t>Методи трансляції </a:t>
          </a:r>
          <a:r>
            <a:rPr lang="uk-UA" sz="1400" b="0" i="1" kern="1200"/>
            <a:t>турнірів</a:t>
          </a:r>
          <a:endParaRPr lang="ru-RU" sz="1400" b="0" i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/>
            <a:t>Способи управління турнірами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/>
            <a:t>Алгоритми для виявлення недобросовісної гри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1" kern="1200" dirty="0" err="1"/>
            <a:t>Гаджети</a:t>
          </a:r>
          <a:r>
            <a:rPr lang="ru-RU" sz="1400" b="0" i="1" kern="1200" dirty="0"/>
            <a:t> для перегляду </a:t>
          </a:r>
          <a:r>
            <a:rPr lang="ru-RU" sz="1400" b="0" i="1" kern="1200" dirty="0" err="1"/>
            <a:t>турнірів</a:t>
          </a:r>
          <a:endParaRPr lang="ru-RU" sz="1400" b="0" i="1" kern="1200" dirty="0"/>
        </a:p>
      </dsp:txBody>
      <dsp:txXfrm>
        <a:off x="0" y="3648353"/>
        <a:ext cx="6391275" cy="1543500"/>
      </dsp:txXfrm>
    </dsp:sp>
    <dsp:sp modelId="{B4A109AF-B080-4A7F-945E-7EBDE325069C}">
      <dsp:nvSpPr>
        <dsp:cNvPr id="0" name=""/>
        <dsp:cNvSpPr/>
      </dsp:nvSpPr>
      <dsp:spPr>
        <a:xfrm>
          <a:off x="319563" y="3441713"/>
          <a:ext cx="447389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ym typeface="Symbol" panose="05050102010706020507" pitchFamily="18" charset="2"/>
            </a:rPr>
            <a:t>Патенти</a:t>
          </a:r>
          <a:endParaRPr lang="en-US" sz="1400" b="1" kern="1200" dirty="0"/>
        </a:p>
      </dsp:txBody>
      <dsp:txXfrm>
        <a:off x="339738" y="3461888"/>
        <a:ext cx="4433542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A2196-57FD-4B5A-836C-BC34253680FF}">
      <dsp:nvSpPr>
        <dsp:cNvPr id="0" name=""/>
        <dsp:cNvSpPr/>
      </dsp:nvSpPr>
      <dsp:spPr>
        <a:xfrm>
          <a:off x="0" y="120985"/>
          <a:ext cx="6052842" cy="164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Нещодавно </a:t>
          </a:r>
          <a:r>
            <a:rPr lang="en-US" sz="1600" b="1" kern="1200" dirty="0" err="1"/>
            <a:t>Skillz</a:t>
          </a:r>
          <a:r>
            <a:rPr lang="en-US" sz="1600" b="1" kern="1200" dirty="0"/>
            <a:t> </a:t>
          </a:r>
          <a:r>
            <a:rPr lang="uk-UA" sz="1600" b="1" kern="1200" dirty="0"/>
            <a:t>отримала свій черговий патент (патент США 9,479,602), який охоплює технологію </a:t>
          </a:r>
          <a:r>
            <a:rPr lang="en-US" sz="1600" b="1" kern="1200" dirty="0" err="1"/>
            <a:t>Skillz</a:t>
          </a:r>
          <a:r>
            <a:rPr lang="en-US" sz="1600" b="1" kern="1200" dirty="0"/>
            <a:t> Arena, </a:t>
          </a:r>
          <a:r>
            <a:rPr lang="uk-UA" sz="1600" b="1" kern="1200" dirty="0"/>
            <a:t>платформу для </a:t>
          </a:r>
          <a:r>
            <a:rPr lang="uk-UA" sz="1600" b="1" kern="1200" dirty="0" err="1"/>
            <a:t>кіберспортивних</a:t>
          </a:r>
          <a:r>
            <a:rPr lang="uk-UA" sz="1600" b="1" kern="1200" dirty="0"/>
            <a:t> заходів, за допомогою якої будь-хто може організовувати, проводити та транслювати змагання з мобільного </a:t>
          </a:r>
          <a:r>
            <a:rPr lang="uk-UA" sz="1600" b="1" kern="1200" dirty="0" err="1"/>
            <a:t>кіберспорту</a:t>
          </a:r>
          <a:r>
            <a:rPr lang="uk-UA" sz="1600" b="1" kern="1200" dirty="0"/>
            <a:t> за участю до 50 000 гравців.</a:t>
          </a:r>
          <a:endParaRPr lang="uk-UA" sz="1600" kern="1200" dirty="0"/>
        </a:p>
      </dsp:txBody>
      <dsp:txXfrm>
        <a:off x="80417" y="201402"/>
        <a:ext cx="5892008" cy="1486526"/>
      </dsp:txXfrm>
    </dsp:sp>
    <dsp:sp modelId="{B57AE5EE-0472-4327-82FA-50F154613D85}">
      <dsp:nvSpPr>
        <dsp:cNvPr id="0" name=""/>
        <dsp:cNvSpPr/>
      </dsp:nvSpPr>
      <dsp:spPr>
        <a:xfrm>
          <a:off x="0" y="1858610"/>
          <a:ext cx="6052842" cy="164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У портфоліо </a:t>
          </a:r>
          <a:r>
            <a:rPr lang="en-US" sz="1600" b="1" kern="1200" dirty="0" err="1"/>
            <a:t>Skillz</a:t>
          </a:r>
          <a:r>
            <a:rPr lang="en-US" sz="1600" b="1" kern="1200" dirty="0"/>
            <a:t> </a:t>
          </a:r>
          <a:r>
            <a:rPr lang="uk-UA" sz="1600" b="1" kern="1200" dirty="0"/>
            <a:t>досить велика кількість патентів на </a:t>
          </a:r>
          <a:r>
            <a:rPr lang="uk-UA" sz="1600" b="1" kern="1200" dirty="0" err="1"/>
            <a:t>кіберспортивні</a:t>
          </a:r>
          <a:r>
            <a:rPr lang="uk-UA" sz="1600" b="1" kern="1200" dirty="0"/>
            <a:t> винаходи, включаючи </a:t>
          </a:r>
          <a:r>
            <a:rPr lang="uk-UA" sz="1600" b="1" kern="1200" dirty="0" err="1"/>
            <a:t>кросплатформну</a:t>
          </a:r>
          <a:r>
            <a:rPr lang="uk-UA" sz="1600" b="1" kern="1200" dirty="0"/>
            <a:t> систему управління турнірами, алгоритм, який визначає, чи демонструє гра чесну конкуренцію, портал інтеграції самообслуговування і платформу </a:t>
          </a:r>
          <a:r>
            <a:rPr lang="uk-UA" sz="1600" b="1" kern="1200" dirty="0" err="1"/>
            <a:t>кіберспортивних</a:t>
          </a:r>
          <a:r>
            <a:rPr lang="uk-UA" sz="1600" b="1" kern="1200" dirty="0"/>
            <a:t> заходів.</a:t>
          </a:r>
          <a:endParaRPr lang="uk-UA" sz="1600" kern="1200" dirty="0"/>
        </a:p>
      </dsp:txBody>
      <dsp:txXfrm>
        <a:off x="80417" y="1939027"/>
        <a:ext cx="5892008" cy="1486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CDFC7-F4BA-4399-8C6A-07BAE7649956}">
      <dsp:nvSpPr>
        <dsp:cNvPr id="0" name=""/>
        <dsp:cNvSpPr/>
      </dsp:nvSpPr>
      <dsp:spPr>
        <a:xfrm>
          <a:off x="2376" y="0"/>
          <a:ext cx="2490836" cy="5113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Між розробником гри (</a:t>
          </a:r>
          <a:r>
            <a:rPr lang="uk-UA" sz="1600" kern="1200" dirty="0" err="1"/>
            <a:t>паблішером</a:t>
          </a:r>
          <a:r>
            <a:rPr lang="uk-UA" sz="1600" kern="1200" dirty="0"/>
            <a:t>) і організатором турніру</a:t>
          </a:r>
          <a:endParaRPr lang="en-US" sz="1600" kern="1200" dirty="0"/>
        </a:p>
      </dsp:txBody>
      <dsp:txXfrm>
        <a:off x="2376" y="2045475"/>
        <a:ext cx="2490836" cy="2045475"/>
      </dsp:txXfrm>
    </dsp:sp>
    <dsp:sp modelId="{A3E423B1-D991-43BC-A6BE-9039220BA0A3}">
      <dsp:nvSpPr>
        <dsp:cNvPr id="0" name=""/>
        <dsp:cNvSpPr/>
      </dsp:nvSpPr>
      <dsp:spPr>
        <a:xfrm>
          <a:off x="396365" y="306821"/>
          <a:ext cx="1702858" cy="17028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8AFB5A-AC46-4440-9C2B-CE5FF269932D}">
      <dsp:nvSpPr>
        <dsp:cNvPr id="0" name=""/>
        <dsp:cNvSpPr/>
      </dsp:nvSpPr>
      <dsp:spPr>
        <a:xfrm>
          <a:off x="2567937" y="0"/>
          <a:ext cx="2490836" cy="5113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ym typeface="Symbol" panose="05050102010706020507" pitchFamily="18" charset="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Між організатором і платформою</a:t>
          </a:r>
          <a:endParaRPr lang="en-US" sz="1600" kern="1200" dirty="0"/>
        </a:p>
      </dsp:txBody>
      <dsp:txXfrm>
        <a:off x="2567937" y="2045475"/>
        <a:ext cx="2490836" cy="2045475"/>
      </dsp:txXfrm>
    </dsp:sp>
    <dsp:sp modelId="{6A3684D9-5725-4981-989C-61079AA16ED2}">
      <dsp:nvSpPr>
        <dsp:cNvPr id="0" name=""/>
        <dsp:cNvSpPr/>
      </dsp:nvSpPr>
      <dsp:spPr>
        <a:xfrm>
          <a:off x="2961926" y="306821"/>
          <a:ext cx="1702858" cy="17028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5CE44E-69E2-40B8-9573-6E18CE148677}">
      <dsp:nvSpPr>
        <dsp:cNvPr id="0" name=""/>
        <dsp:cNvSpPr/>
      </dsp:nvSpPr>
      <dsp:spPr>
        <a:xfrm>
          <a:off x="5133499" y="0"/>
          <a:ext cx="2490836" cy="5113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ym typeface="Symbol" panose="05050102010706020507" pitchFamily="18" charset="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Між організатором і гравцем</a:t>
          </a:r>
          <a:r>
            <a:rPr lang="en-US" sz="1600" kern="1200" dirty="0"/>
            <a:t> </a:t>
          </a:r>
          <a:r>
            <a:rPr lang="uk-UA" sz="1600" kern="1200" dirty="0"/>
            <a:t>/ командою</a:t>
          </a:r>
          <a:endParaRPr lang="en-US" sz="1600" kern="1200" dirty="0"/>
        </a:p>
      </dsp:txBody>
      <dsp:txXfrm>
        <a:off x="5133499" y="2045475"/>
        <a:ext cx="2490836" cy="2045475"/>
      </dsp:txXfrm>
    </dsp:sp>
    <dsp:sp modelId="{6969DA6A-AE50-4846-9FFC-9A7BAEF23872}">
      <dsp:nvSpPr>
        <dsp:cNvPr id="0" name=""/>
        <dsp:cNvSpPr/>
      </dsp:nvSpPr>
      <dsp:spPr>
        <a:xfrm>
          <a:off x="5527487" y="306821"/>
          <a:ext cx="1702858" cy="17028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38FCC-6E0F-4B68-8CAA-35A76473B06A}">
      <dsp:nvSpPr>
        <dsp:cNvPr id="0" name=""/>
        <dsp:cNvSpPr/>
      </dsp:nvSpPr>
      <dsp:spPr>
        <a:xfrm>
          <a:off x="7699060" y="0"/>
          <a:ext cx="2490836" cy="5113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lumMod val="11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Між організатором і спонсором/рекламодавцем</a:t>
          </a:r>
          <a:endParaRPr lang="uk-UA" sz="1600" kern="1200" dirty="0">
            <a:effectLst>
              <a:glow rad="127000">
                <a:schemeClr val="accent1">
                  <a:lumMod val="50000"/>
                </a:schemeClr>
              </a:glow>
            </a:effectLst>
            <a:latin typeface="+mj-lt"/>
          </a:endParaRPr>
        </a:p>
      </dsp:txBody>
      <dsp:txXfrm>
        <a:off x="7699060" y="2045475"/>
        <a:ext cx="2490836" cy="2045475"/>
      </dsp:txXfrm>
    </dsp:sp>
    <dsp:sp modelId="{E06B81B9-DA2E-4552-AB7B-0AA3B9D5D8A9}">
      <dsp:nvSpPr>
        <dsp:cNvPr id="0" name=""/>
        <dsp:cNvSpPr/>
      </dsp:nvSpPr>
      <dsp:spPr>
        <a:xfrm>
          <a:off x="8093049" y="306821"/>
          <a:ext cx="1702858" cy="17028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4E30D1-4DF0-43D3-A028-0F69FED9699C}">
      <dsp:nvSpPr>
        <dsp:cNvPr id="0" name=""/>
        <dsp:cNvSpPr/>
      </dsp:nvSpPr>
      <dsp:spPr>
        <a:xfrm>
          <a:off x="283447" y="3805208"/>
          <a:ext cx="9376891" cy="767053"/>
        </a:xfrm>
        <a:prstGeom prst="left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F8CC-B433-41E7-B7E1-0764AA30B2F2}">
      <dsp:nvSpPr>
        <dsp:cNvPr id="0" name=""/>
        <dsp:cNvSpPr/>
      </dsp:nvSpPr>
      <dsp:spPr>
        <a:xfrm>
          <a:off x="3871209" y="1387"/>
          <a:ext cx="1651226" cy="165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Вид </a:t>
          </a:r>
          <a:r>
            <a:rPr lang="uk-UA" sz="1200" b="1" kern="1200" dirty="0"/>
            <a:t>ліцензії</a:t>
          </a:r>
          <a:endParaRPr lang="ru-RU" sz="1200" kern="1200" dirty="0"/>
        </a:p>
      </dsp:txBody>
      <dsp:txXfrm>
        <a:off x="4113025" y="243203"/>
        <a:ext cx="1167594" cy="1167594"/>
      </dsp:txXfrm>
    </dsp:sp>
    <dsp:sp modelId="{15C69AC4-4A81-4DEA-95EB-551C7CCD0D74}">
      <dsp:nvSpPr>
        <dsp:cNvPr id="0" name=""/>
        <dsp:cNvSpPr/>
      </dsp:nvSpPr>
      <dsp:spPr>
        <a:xfrm rot="2160000">
          <a:off x="5470110" y="1269429"/>
          <a:ext cx="438368" cy="557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482668" y="1342237"/>
        <a:ext cx="306858" cy="334373"/>
      </dsp:txXfrm>
    </dsp:sp>
    <dsp:sp modelId="{3B2D2F5B-21D7-4C40-ADAE-3E6A431D2602}">
      <dsp:nvSpPr>
        <dsp:cNvPr id="0" name=""/>
        <dsp:cNvSpPr/>
      </dsp:nvSpPr>
      <dsp:spPr>
        <a:xfrm>
          <a:off x="5876226" y="1458118"/>
          <a:ext cx="1651226" cy="165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Способи використання і об’єм прав на використання</a:t>
          </a:r>
          <a:br>
            <a:rPr lang="uk-UA" sz="1200" b="1" kern="1200" dirty="0"/>
          </a:br>
          <a:endParaRPr lang="ru-RU" sz="1200" kern="1200" dirty="0"/>
        </a:p>
      </dsp:txBody>
      <dsp:txXfrm>
        <a:off x="6118042" y="1699934"/>
        <a:ext cx="1167594" cy="1167594"/>
      </dsp:txXfrm>
    </dsp:sp>
    <dsp:sp modelId="{F0001FBD-28E9-46C8-BF1B-673E6CF16060}">
      <dsp:nvSpPr>
        <dsp:cNvPr id="0" name=""/>
        <dsp:cNvSpPr/>
      </dsp:nvSpPr>
      <dsp:spPr>
        <a:xfrm rot="6480000">
          <a:off x="6103565" y="3171807"/>
          <a:ext cx="438368" cy="557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6189639" y="3220728"/>
        <a:ext cx="306858" cy="334373"/>
      </dsp:txXfrm>
    </dsp:sp>
    <dsp:sp modelId="{89EEF854-5A1E-4CF7-88DE-BDEF69DC574F}">
      <dsp:nvSpPr>
        <dsp:cNvPr id="0" name=""/>
        <dsp:cNvSpPr/>
      </dsp:nvSpPr>
      <dsp:spPr>
        <a:xfrm>
          <a:off x="5110378" y="3815157"/>
          <a:ext cx="1651226" cy="165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Територія</a:t>
          </a:r>
          <a:endParaRPr lang="ru-RU" sz="1200" kern="1200" dirty="0"/>
        </a:p>
      </dsp:txBody>
      <dsp:txXfrm>
        <a:off x="5352194" y="4056973"/>
        <a:ext cx="1167594" cy="1167594"/>
      </dsp:txXfrm>
    </dsp:sp>
    <dsp:sp modelId="{832F360E-F66C-4C7D-89B3-2077DE917BA7}">
      <dsp:nvSpPr>
        <dsp:cNvPr id="0" name=""/>
        <dsp:cNvSpPr/>
      </dsp:nvSpPr>
      <dsp:spPr>
        <a:xfrm rot="10800000">
          <a:off x="4490045" y="4362126"/>
          <a:ext cx="438368" cy="557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4621555" y="4473584"/>
        <a:ext cx="306858" cy="334373"/>
      </dsp:txXfrm>
    </dsp:sp>
    <dsp:sp modelId="{EB706331-1AAC-4E74-9329-13F8FA519E82}">
      <dsp:nvSpPr>
        <dsp:cNvPr id="0" name=""/>
        <dsp:cNvSpPr/>
      </dsp:nvSpPr>
      <dsp:spPr>
        <a:xfrm>
          <a:off x="2632040" y="3815157"/>
          <a:ext cx="1651226" cy="165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Строк дії </a:t>
          </a:r>
          <a:r>
            <a:rPr lang="ru-RU" sz="1200" b="1" kern="1200" dirty="0"/>
            <a:t>прав</a:t>
          </a:r>
          <a:endParaRPr lang="ru-RU" sz="1200" kern="1200" dirty="0"/>
        </a:p>
      </dsp:txBody>
      <dsp:txXfrm>
        <a:off x="2873856" y="4056973"/>
        <a:ext cx="1167594" cy="1167594"/>
      </dsp:txXfrm>
    </dsp:sp>
    <dsp:sp modelId="{22D2BD7B-B5BD-4506-9E7B-E4AB7B99E468}">
      <dsp:nvSpPr>
        <dsp:cNvPr id="0" name=""/>
        <dsp:cNvSpPr/>
      </dsp:nvSpPr>
      <dsp:spPr>
        <a:xfrm rot="15120000">
          <a:off x="2859379" y="3195406"/>
          <a:ext cx="438368" cy="557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945453" y="3369401"/>
        <a:ext cx="306858" cy="334373"/>
      </dsp:txXfrm>
    </dsp:sp>
    <dsp:sp modelId="{12091164-F099-437A-AEB4-4D9369D5CEE7}">
      <dsp:nvSpPr>
        <dsp:cNvPr id="0" name=""/>
        <dsp:cNvSpPr/>
      </dsp:nvSpPr>
      <dsp:spPr>
        <a:xfrm>
          <a:off x="1866192" y="1458118"/>
          <a:ext cx="1651226" cy="165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Порядок</a:t>
          </a:r>
          <a:r>
            <a:rPr lang="uk-UA" sz="1200" b="1" kern="1200" dirty="0"/>
            <a:t> розрахунків і їх розмір</a:t>
          </a:r>
          <a:endParaRPr lang="ru-RU" sz="1200" kern="1200" dirty="0"/>
        </a:p>
      </dsp:txBody>
      <dsp:txXfrm>
        <a:off x="2108008" y="1699934"/>
        <a:ext cx="1167594" cy="1167594"/>
      </dsp:txXfrm>
    </dsp:sp>
    <dsp:sp modelId="{2A9D4EFC-8D55-42B8-9DCD-1167109AD05C}">
      <dsp:nvSpPr>
        <dsp:cNvPr id="0" name=""/>
        <dsp:cNvSpPr/>
      </dsp:nvSpPr>
      <dsp:spPr>
        <a:xfrm rot="19440000">
          <a:off x="3465092" y="1284014"/>
          <a:ext cx="438368" cy="557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477650" y="1434122"/>
        <a:ext cx="306858" cy="334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8270-0BE7-41EF-A7BD-F8785DA9F99A}">
      <dsp:nvSpPr>
        <dsp:cNvPr id="0" name=""/>
        <dsp:cNvSpPr/>
      </dsp:nvSpPr>
      <dsp:spPr>
        <a:xfrm>
          <a:off x="0" y="17590"/>
          <a:ext cx="4828032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29243" y="46833"/>
        <a:ext cx="4769546" cy="540554"/>
      </dsp:txXfrm>
    </dsp:sp>
    <dsp:sp modelId="{9BDD5FA1-1046-457D-BB36-8C8579E1C636}">
      <dsp:nvSpPr>
        <dsp:cNvPr id="0" name=""/>
        <dsp:cNvSpPr/>
      </dsp:nvSpPr>
      <dsp:spPr>
        <a:xfrm>
          <a:off x="0" y="616630"/>
          <a:ext cx="4828032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b="0" i="0" kern="1200"/>
            <a:t>Кібербезпека</a:t>
          </a:r>
          <a:endParaRPr lang="uk-UA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b="0" i="0" kern="1200"/>
            <a:t>Середовище використання (доповнена та віртуальна реальність)</a:t>
          </a:r>
          <a:endParaRPr lang="uk-UA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b="0" i="0" kern="1200"/>
            <a:t>Технічне обслуговування</a:t>
          </a:r>
          <a:endParaRPr lang="uk-UA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b="0" i="0" kern="1200"/>
            <a:t>Захист даних і робота з ними</a:t>
          </a:r>
          <a:endParaRPr lang="uk-UA" sz="2500" kern="1200"/>
        </a:p>
      </dsp:txBody>
      <dsp:txXfrm>
        <a:off x="0" y="616630"/>
        <a:ext cx="4828032" cy="2782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6552-421C-4C6A-84ED-A7A881CDEA90}">
      <dsp:nvSpPr>
        <dsp:cNvPr id="0" name=""/>
        <dsp:cNvSpPr/>
      </dsp:nvSpPr>
      <dsp:spPr>
        <a:xfrm>
          <a:off x="0" y="70420"/>
          <a:ext cx="482803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100" kern="1200"/>
        </a:p>
      </dsp:txBody>
      <dsp:txXfrm>
        <a:off x="28329" y="98749"/>
        <a:ext cx="4771374" cy="523662"/>
      </dsp:txXfrm>
    </dsp:sp>
    <dsp:sp modelId="{B7D3586F-68B1-4C72-B72C-5E7B516AE8A2}">
      <dsp:nvSpPr>
        <dsp:cNvPr id="0" name=""/>
        <dsp:cNvSpPr/>
      </dsp:nvSpPr>
      <dsp:spPr>
        <a:xfrm>
          <a:off x="0" y="650740"/>
          <a:ext cx="4828032" cy="269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i="0" kern="1200"/>
            <a:t>Конфіденційність </a:t>
          </a:r>
          <a:endParaRPr lang="uk-UA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i="0" kern="1200"/>
            <a:t>Засвідчення і гарантії</a:t>
          </a:r>
          <a:endParaRPr lang="uk-UA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i="0" kern="1200"/>
            <a:t>Модифікація об'єкта, його адаптація та інше</a:t>
          </a:r>
          <a:endParaRPr lang="uk-UA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i="0" kern="1200"/>
            <a:t>Право, що застосовується і вибір судового органу для розгляду спору</a:t>
          </a:r>
          <a:endParaRPr lang="uk-UA" sz="2400" kern="1200"/>
        </a:p>
      </dsp:txBody>
      <dsp:txXfrm>
        <a:off x="0" y="650740"/>
        <a:ext cx="4828032" cy="26951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CB58-EE4A-4ED7-BB01-23106B8996AE}">
      <dsp:nvSpPr>
        <dsp:cNvPr id="0" name=""/>
        <dsp:cNvSpPr/>
      </dsp:nvSpPr>
      <dsp:spPr>
        <a:xfrm>
          <a:off x="0" y="75190"/>
          <a:ext cx="482803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0" kern="1200"/>
            <a:t>У січні 2018 року організатор </a:t>
          </a:r>
          <a:r>
            <a:rPr lang="en-US" sz="1400" b="0" i="0" kern="1200"/>
            <a:t>eSports </a:t>
          </a:r>
          <a:r>
            <a:rPr lang="uk-UA" sz="1400" b="0" i="0" kern="1200"/>
            <a:t>змагань </a:t>
          </a:r>
          <a:r>
            <a:rPr lang="en-US" sz="1400" b="0" i="0" kern="1200"/>
            <a:t>ESL </a:t>
          </a:r>
          <a:r>
            <a:rPr lang="uk-UA" sz="1400" b="0" i="0" kern="1200"/>
            <a:t>уклав ексклюзивну угоду з </a:t>
          </a:r>
          <a:r>
            <a:rPr lang="en-US" sz="1400" b="0" i="0" kern="1200"/>
            <a:t>Facebook </a:t>
          </a:r>
          <a:r>
            <a:rPr lang="uk-UA" sz="1400" b="0" i="0" kern="1200"/>
            <a:t>про трансляцію змагань </a:t>
          </a:r>
          <a:r>
            <a:rPr lang="en-US" sz="1400" b="0" i="0" kern="1200"/>
            <a:t>ESL Dota 2. </a:t>
          </a:r>
          <a:endParaRPr lang="uk-UA" sz="1400" kern="1200"/>
        </a:p>
      </dsp:txBody>
      <dsp:txXfrm>
        <a:off x="38381" y="113571"/>
        <a:ext cx="4751270" cy="709478"/>
      </dsp:txXfrm>
    </dsp:sp>
    <dsp:sp modelId="{5E9DAB0D-7BC7-494D-9C7D-65E2CC52FBC1}">
      <dsp:nvSpPr>
        <dsp:cNvPr id="0" name=""/>
        <dsp:cNvSpPr/>
      </dsp:nvSpPr>
      <dsp:spPr>
        <a:xfrm>
          <a:off x="0" y="901750"/>
          <a:ext cx="482803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i="0" kern="1200"/>
            <a:t>Геймери розпочали трансляцію геймплея з турніру (з накладенням власних коментарів) на конкуруючій потоковій платформі </a:t>
          </a:r>
          <a:r>
            <a:rPr lang="en-US" sz="1400" b="0" i="0" kern="1200"/>
            <a:t>Twitch</a:t>
          </a:r>
          <a:endParaRPr lang="uk-UA" sz="1400" kern="1200"/>
        </a:p>
      </dsp:txBody>
      <dsp:txXfrm>
        <a:off x="38381" y="940131"/>
        <a:ext cx="4751270" cy="709478"/>
      </dsp:txXfrm>
    </dsp:sp>
    <dsp:sp modelId="{8231D43B-C2B2-49CF-A0F4-4E2ADE60654E}">
      <dsp:nvSpPr>
        <dsp:cNvPr id="0" name=""/>
        <dsp:cNvSpPr/>
      </dsp:nvSpPr>
      <dsp:spPr>
        <a:xfrm>
          <a:off x="0" y="1728310"/>
          <a:ext cx="482803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ESL </a:t>
          </a:r>
          <a:r>
            <a:rPr lang="uk-UA" sz="1400" b="0" i="0" kern="1200"/>
            <a:t>подав «</a:t>
          </a:r>
          <a:r>
            <a:rPr lang="en-US" sz="1400" b="0" i="0" kern="1200"/>
            <a:t>takedown notice» (</a:t>
          </a:r>
          <a:r>
            <a:rPr lang="uk-UA" sz="1400" b="0" i="0" kern="1200"/>
            <a:t>з англ. – повідомлення про видалення), інформуючи </a:t>
          </a:r>
          <a:r>
            <a:rPr lang="en-US" sz="1400" b="0" i="0" kern="1200"/>
            <a:t>Twitch </a:t>
          </a:r>
          <a:r>
            <a:rPr lang="uk-UA" sz="1400" b="0" i="0" kern="1200"/>
            <a:t>про порушення авторських прав</a:t>
          </a:r>
          <a:endParaRPr lang="uk-UA" sz="1400" kern="1200"/>
        </a:p>
      </dsp:txBody>
      <dsp:txXfrm>
        <a:off x="38381" y="1766691"/>
        <a:ext cx="4751270" cy="709478"/>
      </dsp:txXfrm>
    </dsp:sp>
    <dsp:sp modelId="{3120BBF8-66A1-4A6E-B52E-19094C0758C7}">
      <dsp:nvSpPr>
        <dsp:cNvPr id="0" name=""/>
        <dsp:cNvSpPr/>
      </dsp:nvSpPr>
      <dsp:spPr>
        <a:xfrm>
          <a:off x="0" y="2554870"/>
          <a:ext cx="482803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Valve </a:t>
          </a:r>
          <a:r>
            <a:rPr lang="uk-UA" sz="1400" b="0" i="0" kern="1200"/>
            <a:t>заявив, що лише він як видавець </a:t>
          </a:r>
          <a:r>
            <a:rPr lang="en-US" sz="1400" b="0" i="0" kern="1200"/>
            <a:t>DOTA 2 </a:t>
          </a:r>
          <a:r>
            <a:rPr lang="uk-UA" sz="1400" b="0" i="0" kern="1200"/>
            <a:t>мав право надсилати </a:t>
          </a:r>
          <a:r>
            <a:rPr lang="en-US" sz="1400" b="0" i="0" kern="1200"/>
            <a:t>takedown notice</a:t>
          </a:r>
          <a:endParaRPr lang="uk-UA" sz="1400" kern="1200"/>
        </a:p>
      </dsp:txBody>
      <dsp:txXfrm>
        <a:off x="38381" y="2593251"/>
        <a:ext cx="4751270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22B4-CD6D-4E83-A9F8-3EFDB599A9DD}" type="datetimeFigureOut">
              <a:rPr lang="LID4096" smtClean="0"/>
              <a:t>11/23/2020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76BA1-1B6D-40F5-BA24-4709F60569D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721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2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6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2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7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6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5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4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6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3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9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5299F8-A698-48CB-BD65-65CFDD7645D1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A60667E-6243-4FA6-B8A2-2B2F0857F63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16/07/29/twitter-will-stream-its-first-esports-competition-starting-toda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29.jpe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5">
            <a:extLst>
              <a:ext uri="{FF2B5EF4-FFF2-40B4-BE49-F238E27FC236}">
                <a16:creationId xmlns:a16="http://schemas.microsoft.com/office/drawing/2014/main" id="{939176B0-9E51-4AC3-8C61-D682EFAC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CAE1FE-6B37-4AF9-8901-E8120F98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197" r="9090" b="950"/>
          <a:stretch/>
        </p:blipFill>
        <p:spPr>
          <a:xfrm>
            <a:off x="474133" y="483690"/>
            <a:ext cx="11243734" cy="5909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eSports &amp; IP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>
                <a:solidFill>
                  <a:schemeClr val="bg2"/>
                </a:solidFill>
              </a:rPr>
              <a:t>Харебава</a:t>
            </a:r>
            <a:r>
              <a:rPr lang="uk-UA" b="1" dirty="0">
                <a:solidFill>
                  <a:schemeClr val="bg2"/>
                </a:solidFill>
              </a:rPr>
              <a:t> Тетяна</a:t>
            </a:r>
          </a:p>
          <a:p>
            <a:r>
              <a:rPr lang="uk-UA" b="1" dirty="0">
                <a:solidFill>
                  <a:schemeClr val="bg2"/>
                </a:solidFill>
              </a:rPr>
              <a:t>Адвокат </a:t>
            </a:r>
            <a:r>
              <a:rPr lang="en-US" b="1" dirty="0">
                <a:solidFill>
                  <a:schemeClr val="bg2"/>
                </a:solidFill>
              </a:rPr>
              <a:t>Sport Labs Group</a:t>
            </a:r>
          </a:p>
          <a:p>
            <a:pPr algn="r"/>
            <a:r>
              <a:rPr lang="en-US" b="1" dirty="0">
                <a:solidFill>
                  <a:schemeClr val="bg2"/>
                </a:solidFill>
              </a:rPr>
              <a:t>KYIV, 2020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AE9A1F-383B-426C-964E-AA8BB50D6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174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2378" y="343550"/>
            <a:ext cx="9106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2600" b="1" dirty="0">
                <a:solidFill>
                  <a:schemeClr val="bg1"/>
                </a:solidFill>
              </a:rPr>
              <a:t>Договори у сфері </a:t>
            </a:r>
            <a:r>
              <a:rPr lang="en-US" altLang="uk-UA" sz="2600" b="1" dirty="0">
                <a:solidFill>
                  <a:schemeClr val="bg1"/>
                </a:solidFill>
              </a:rPr>
              <a:t>eSports</a:t>
            </a:r>
            <a:r>
              <a:rPr lang="uk-UA" altLang="uk-UA" sz="26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061824"/>
              </p:ext>
            </p:extLst>
          </p:nvPr>
        </p:nvGraphicFramePr>
        <p:xfrm>
          <a:off x="1442378" y="1171574"/>
          <a:ext cx="10192273" cy="511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75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2635" y="266640"/>
            <a:ext cx="86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z-Cyrl-AZ" sz="2800" b="1" dirty="0">
                <a:solidFill>
                  <a:schemeClr val="bg1"/>
                </a:solidFill>
              </a:rPr>
              <a:t>Істотні умови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ліцензійного договору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46739799"/>
              </p:ext>
            </p:extLst>
          </p:nvPr>
        </p:nvGraphicFramePr>
        <p:xfrm>
          <a:off x="1155244" y="984069"/>
          <a:ext cx="9393646" cy="546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1" y="2944439"/>
            <a:ext cx="1549183" cy="15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4672F-0DE5-4130-95BD-EA9182FF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Специфічні умови ліцензійного договору </a:t>
            </a:r>
            <a:br>
              <a:rPr lang="az-Cyrl-AZ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uk-UA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59BB2173-2746-4E47-A2DD-35EE852752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1757838"/>
              </p:ext>
            </p:extLst>
          </p:nvPr>
        </p:nvGraphicFramePr>
        <p:xfrm>
          <a:off x="1154954" y="2603500"/>
          <a:ext cx="4828032" cy="341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C09C95DA-59E8-46E2-9F62-037211C9C4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3709752"/>
              </p:ext>
            </p:extLst>
          </p:nvPr>
        </p:nvGraphicFramePr>
        <p:xfrm>
          <a:off x="6208776" y="2603500"/>
          <a:ext cx="482803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318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2B47B938-844E-465C-AC14-62CFF260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sz="2400" b="1" dirty="0"/>
            </a:br>
            <a:br>
              <a:rPr lang="uk-UA" sz="2400" b="1" dirty="0"/>
            </a:br>
            <a:r>
              <a:rPr lang="uk-UA" sz="2400" b="1" dirty="0"/>
              <a:t>Важливість </a:t>
            </a:r>
            <a:r>
              <a:rPr lang="ru-RU" sz="2400" b="1" dirty="0" err="1"/>
              <a:t>розмежування</a:t>
            </a:r>
            <a:r>
              <a:rPr lang="ru-RU" sz="2400" b="1" dirty="0"/>
              <a:t> </a:t>
            </a:r>
            <a:r>
              <a:rPr lang="ru-RU" sz="2400" b="1" dirty="0" err="1"/>
              <a:t>авторських</a:t>
            </a:r>
            <a:r>
              <a:rPr lang="ru-RU" sz="2400" b="1" dirty="0"/>
              <a:t> прав на </a:t>
            </a:r>
            <a:r>
              <a:rPr lang="ru-RU" sz="2400" b="1" dirty="0" err="1"/>
              <a:t>одні</a:t>
            </a:r>
            <a:r>
              <a:rPr lang="ru-RU" sz="2400" b="1" dirty="0"/>
              <a:t> і </a:t>
            </a:r>
            <a:r>
              <a:rPr lang="ru-RU" sz="2400" b="1" dirty="0" err="1"/>
              <a:t>ті</a:t>
            </a:r>
            <a:r>
              <a:rPr lang="ru-RU" sz="2400" b="1" dirty="0"/>
              <a:t> ж </a:t>
            </a:r>
            <a:r>
              <a:rPr lang="ru-RU" sz="2400" b="1" dirty="0" err="1"/>
              <a:t>об'єкти</a:t>
            </a:r>
            <a:r>
              <a:rPr lang="ru-RU" sz="2400" b="1" dirty="0"/>
              <a:t> </a:t>
            </a:r>
            <a:r>
              <a:rPr lang="ru-RU" sz="2400" b="1" dirty="0" err="1"/>
              <a:t>інтелектуальної</a:t>
            </a:r>
            <a:r>
              <a:rPr lang="ru-RU" sz="2400" b="1" dirty="0"/>
              <a:t> </a:t>
            </a:r>
            <a:r>
              <a:rPr lang="ru-RU" sz="2400" b="1" dirty="0" err="1"/>
              <a:t>власності</a:t>
            </a:r>
            <a:br>
              <a:rPr lang="ru-RU" sz="2400" b="1" dirty="0"/>
            </a:br>
            <a:r>
              <a:rPr lang="uk-UA" sz="1200" b="1" i="1" dirty="0">
                <a:latin typeface="+mj-lt"/>
                <a:ea typeface="Calibri" panose="020F0502020204030204" pitchFamily="34" charset="0"/>
              </a:rPr>
              <a:t>Залучені сторони:</a:t>
            </a:r>
            <a:br>
              <a:rPr lang="uk-UA" sz="1200" b="1" i="1" dirty="0">
                <a:latin typeface="+mj-lt"/>
                <a:ea typeface="Calibri" panose="020F0502020204030204" pitchFamily="34" charset="0"/>
              </a:rPr>
            </a:br>
            <a:r>
              <a:rPr lang="en-US" sz="1200" b="1" i="1" dirty="0">
                <a:latin typeface="+mj-lt"/>
              </a:rPr>
              <a:t>Valve – </a:t>
            </a:r>
            <a:r>
              <a:rPr lang="uk-UA" sz="1200" b="1" i="1" dirty="0">
                <a:latin typeface="+mj-lt"/>
              </a:rPr>
              <a:t>видавець </a:t>
            </a:r>
            <a:r>
              <a:rPr lang="en-US" sz="1200" b="1" i="1" dirty="0">
                <a:latin typeface="+mj-lt"/>
              </a:rPr>
              <a:t>DOTA 2</a:t>
            </a:r>
            <a:br>
              <a:rPr lang="en-US" sz="1200" b="1" i="1" dirty="0">
                <a:latin typeface="+mj-lt"/>
              </a:rPr>
            </a:br>
            <a:r>
              <a:rPr lang="en-US" sz="1200" b="1" i="1" dirty="0">
                <a:latin typeface="+mj-lt"/>
              </a:rPr>
              <a:t>ESL – </a:t>
            </a:r>
            <a:r>
              <a:rPr lang="uk-UA" sz="1200" b="1" i="1" dirty="0">
                <a:latin typeface="+mj-lt"/>
              </a:rPr>
              <a:t>ліцензіат </a:t>
            </a:r>
            <a:r>
              <a:rPr lang="en-US" sz="1200" b="1" i="1" dirty="0">
                <a:latin typeface="+mj-lt"/>
              </a:rPr>
              <a:t>Valve (</a:t>
            </a:r>
            <a:r>
              <a:rPr lang="uk-UA" sz="1200" b="1" i="1" dirty="0">
                <a:latin typeface="+mj-lt"/>
              </a:rPr>
              <a:t>ексклюзивна ліцензія на трансляцію турніру </a:t>
            </a:r>
            <a:r>
              <a:rPr lang="en-US" sz="1200" b="1" i="1" dirty="0">
                <a:latin typeface="+mj-lt"/>
              </a:rPr>
              <a:t>DOTA 2)</a:t>
            </a:r>
            <a:br>
              <a:rPr lang="en-US" sz="1200" b="1" i="1" dirty="0">
                <a:latin typeface="+mj-lt"/>
              </a:rPr>
            </a:br>
            <a:br>
              <a:rPr lang="ru-RU" sz="2400" b="1" dirty="0"/>
            </a:br>
            <a:br>
              <a:rPr lang="ru-RU" sz="2400" b="1" dirty="0"/>
            </a:br>
            <a:endParaRPr lang="uk-UA" sz="2400" dirty="0"/>
          </a:p>
        </p:txBody>
      </p:sp>
      <p:graphicFrame>
        <p:nvGraphicFramePr>
          <p:cNvPr id="17" name="Місце для вмісту 16">
            <a:extLst>
              <a:ext uri="{FF2B5EF4-FFF2-40B4-BE49-F238E27FC236}">
                <a16:creationId xmlns:a16="http://schemas.microsoft.com/office/drawing/2014/main" id="{2411F171-328D-447D-9DDD-C34570D6F8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304914"/>
              </p:ext>
            </p:extLst>
          </p:nvPr>
        </p:nvGraphicFramePr>
        <p:xfrm>
          <a:off x="1154954" y="2603500"/>
          <a:ext cx="4828032" cy="341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Місце для вмісту 15">
            <a:extLst>
              <a:ext uri="{FF2B5EF4-FFF2-40B4-BE49-F238E27FC236}">
                <a16:creationId xmlns:a16="http://schemas.microsoft.com/office/drawing/2014/main" id="{AF684092-DDD5-45AC-9D8A-F033B2E77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805392"/>
          </a:xfrm>
        </p:spPr>
        <p:txBody>
          <a:bodyPr>
            <a:normAutofit fontScale="47500" lnSpcReduction="20000"/>
          </a:bodyPr>
          <a:lstStyle/>
          <a:p>
            <a:r>
              <a:rPr lang="uk-UA" sz="2900" dirty="0"/>
              <a:t>Так в чому ж плутанина?</a:t>
            </a:r>
          </a:p>
          <a:p>
            <a:endParaRPr lang="uk-UA" sz="2900" dirty="0"/>
          </a:p>
          <a:p>
            <a:r>
              <a:rPr lang="en-US" sz="2900" dirty="0"/>
              <a:t>ESL </a:t>
            </a:r>
            <a:r>
              <a:rPr lang="uk-UA" sz="2900" dirty="0"/>
              <a:t>та </a:t>
            </a:r>
            <a:r>
              <a:rPr lang="en-US" sz="2900" dirty="0"/>
              <a:t>Valve </a:t>
            </a:r>
            <a:r>
              <a:rPr lang="uk-UA" sz="2900" dirty="0"/>
              <a:t>мали різні права на різні елементи об’єкту авторських прав</a:t>
            </a:r>
          </a:p>
          <a:p>
            <a:endParaRPr lang="uk-UA" sz="2900" dirty="0"/>
          </a:p>
          <a:p>
            <a:r>
              <a:rPr lang="uk-UA" sz="2900" dirty="0"/>
              <a:t>Правомочність суб’єкта залежала від конкретного характеру матеріалу "порушення", а також умов ліцензії</a:t>
            </a:r>
          </a:p>
          <a:p>
            <a:endParaRPr lang="uk-UA" sz="2900" dirty="0"/>
          </a:p>
          <a:p>
            <a:r>
              <a:rPr lang="en-US" sz="2900" dirty="0"/>
              <a:t>ESL </a:t>
            </a:r>
            <a:r>
              <a:rPr lang="uk-UA" sz="2900" dirty="0"/>
              <a:t>мав права лише на трансляцію</a:t>
            </a:r>
          </a:p>
          <a:p>
            <a:endParaRPr lang="uk-UA" sz="2900" dirty="0"/>
          </a:p>
          <a:p>
            <a:r>
              <a:rPr lang="uk-UA" sz="2900" dirty="0"/>
              <a:t>Порушення авторських прав </a:t>
            </a:r>
            <a:r>
              <a:rPr lang="en-US" sz="2900" dirty="0"/>
              <a:t>ESL </a:t>
            </a:r>
            <a:r>
              <a:rPr lang="uk-UA" sz="2900" dirty="0"/>
              <a:t>не відбулося, оскільки геймери не транслювали </a:t>
            </a:r>
            <a:r>
              <a:rPr lang="en-US" sz="2900" dirty="0"/>
              <a:t>ESL-</a:t>
            </a:r>
            <a:r>
              <a:rPr lang="uk-UA" sz="2900" dirty="0"/>
              <a:t>трансляцію, а здійснили власний стрім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331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372CE-9F16-4677-B743-25548E7D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ЧІТИНГ</a:t>
            </a:r>
            <a:br>
              <a:rPr lang="en-US" sz="3600" b="1" dirty="0"/>
            </a:br>
            <a:r>
              <a:rPr lang="uk-UA" b="1" dirty="0"/>
              <a:t>у </a:t>
            </a:r>
            <a:r>
              <a:rPr lang="en-US" sz="3600" b="1" dirty="0"/>
              <a:t>eSports </a:t>
            </a:r>
            <a:r>
              <a:rPr lang="uk-UA" sz="3600" b="1" dirty="0"/>
              <a:t>турнірах </a:t>
            </a:r>
            <a:br>
              <a:rPr lang="uk-UA" sz="3600" b="1" dirty="0"/>
            </a:br>
            <a:endParaRPr lang="uk-UA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1C3657A8-FCA2-40F9-A4AD-16A0DDA8C6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63602"/>
              </p:ext>
            </p:extLst>
          </p:nvPr>
        </p:nvGraphicFramePr>
        <p:xfrm>
          <a:off x="1267968" y="2472435"/>
          <a:ext cx="4828032" cy="341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8BD2DFF5-2687-40D1-AA06-278CF9DF51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4648446"/>
              </p:ext>
            </p:extLst>
          </p:nvPr>
        </p:nvGraphicFramePr>
        <p:xfrm>
          <a:off x="6354432" y="2603501"/>
          <a:ext cx="482803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8253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3B395C1F-72F9-4163-B363-9870C2E2D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422044"/>
              </p:ext>
            </p:extLst>
          </p:nvPr>
        </p:nvGraphicFramePr>
        <p:xfrm>
          <a:off x="0" y="1668652"/>
          <a:ext cx="4577372" cy="482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3B395C1F-72F9-4163-B363-9870C2E2D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900077"/>
              </p:ext>
            </p:extLst>
          </p:nvPr>
        </p:nvGraphicFramePr>
        <p:xfrm>
          <a:off x="7330609" y="1661962"/>
          <a:ext cx="4577372" cy="482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3B395C1F-72F9-4163-B363-9870C2E2D74C}"/>
              </a:ext>
            </a:extLst>
          </p:cNvPr>
          <p:cNvGraphicFramePr/>
          <p:nvPr/>
        </p:nvGraphicFramePr>
        <p:xfrm>
          <a:off x="4131483" y="4306793"/>
          <a:ext cx="3489574" cy="235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938" y="6478010"/>
            <a:ext cx="5847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000" i="1" dirty="0"/>
              <a:t>(</a:t>
            </a:r>
            <a:r>
              <a:rPr lang="en-US" sz="1000" i="1" dirty="0"/>
              <a:t>*</a:t>
            </a:r>
            <a:r>
              <a:rPr lang="uk-UA" sz="1000" i="1" dirty="0"/>
              <a:t>відповідно до положень </a:t>
            </a:r>
            <a:r>
              <a:rPr lang="en-US" sz="1000" i="1" dirty="0"/>
              <a:t>CDPA - </a:t>
            </a:r>
            <a:r>
              <a:rPr lang="uk-UA" sz="1000" i="1" dirty="0"/>
              <a:t>Закону Великобританії про авторське право, зразки і патенти 1988 року</a:t>
            </a:r>
            <a:r>
              <a:rPr lang="en-US" sz="1000" i="1" dirty="0"/>
              <a:t>)</a:t>
            </a:r>
            <a:endParaRPr lang="uk-UA" sz="1000" i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3A3C252-BDC0-44BA-9DDD-C7CE41FF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984" y="1041649"/>
            <a:ext cx="8825659" cy="706964"/>
          </a:xfrm>
        </p:spPr>
        <p:txBody>
          <a:bodyPr/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Чітерів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GTA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визнали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авторських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</a:t>
            </a:r>
            <a:b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/>
          </a:p>
        </p:txBody>
      </p:sp>
      <p:pic>
        <p:nvPicPr>
          <p:cNvPr id="1026" name="Picture 2" descr="Grand Theft Auto V - Grand Theft Auto V: Premium Edition">
            <a:extLst>
              <a:ext uri="{FF2B5EF4-FFF2-40B4-BE49-F238E27FC236}">
                <a16:creationId xmlns:a16="http://schemas.microsoft.com/office/drawing/2014/main" id="{0A4A921E-3C8B-486D-A3AB-615BC83AC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2" y="2678351"/>
            <a:ext cx="3439315" cy="20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2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FD7D96-46AA-4374-BC1F-0C71EA0E7431}"/>
              </a:ext>
            </a:extLst>
          </p:cNvPr>
          <p:cNvSpPr txBox="1"/>
          <p:nvPr/>
        </p:nvSpPr>
        <p:spPr>
          <a:xfrm>
            <a:off x="101417" y="6470869"/>
            <a:ext cx="593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000" i="1" dirty="0"/>
              <a:t>*https://xakep.ru/2014/12/01/cs-exploit/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654B-9F4C-4B41-A6B8-6D16E878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/>
              <a:t>Винахідливі шведи</a:t>
            </a:r>
            <a:br>
              <a:rPr lang="ru-RU" sz="2400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0C9D2-4401-4E2D-9184-2C199AC35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6111694" cy="3867369"/>
          </a:xfrm>
        </p:spPr>
        <p:txBody>
          <a:bodyPr>
            <a:normAutofit/>
          </a:bodyPr>
          <a:lstStyle/>
          <a:p>
            <a:endParaRPr lang="uk-UA" sz="1400" dirty="0"/>
          </a:p>
          <a:p>
            <a:r>
              <a:rPr lang="uk-UA" sz="1400" dirty="0"/>
              <a:t>У ¼ фіналу великого турніру </a:t>
            </a:r>
            <a:r>
              <a:rPr lang="en-US" sz="1400" dirty="0" err="1"/>
              <a:t>Dreamhack</a:t>
            </a:r>
            <a:r>
              <a:rPr lang="en-US" sz="1400" dirty="0"/>
              <a:t> </a:t>
            </a:r>
            <a:r>
              <a:rPr lang="uk-UA" sz="1400" dirty="0"/>
              <a:t>по </a:t>
            </a:r>
            <a:r>
              <a:rPr lang="en-US" sz="1400" dirty="0"/>
              <a:t>Counter-Strike: Global Offensive </a:t>
            </a:r>
            <a:r>
              <a:rPr lang="uk-UA" sz="1400" dirty="0"/>
              <a:t>з призовим фондом $ 250 000 шведська команда </a:t>
            </a:r>
            <a:r>
              <a:rPr lang="en-US" sz="1400" dirty="0" err="1"/>
              <a:t>Fnatic</a:t>
            </a:r>
            <a:r>
              <a:rPr lang="en-US" sz="1400" dirty="0"/>
              <a:t> </a:t>
            </a:r>
            <a:r>
              <a:rPr lang="uk-UA" sz="1400" dirty="0"/>
              <a:t>зустрілася з французькою командою </a:t>
            </a:r>
            <a:r>
              <a:rPr lang="en-US" sz="1400" dirty="0"/>
              <a:t>LDLC</a:t>
            </a:r>
          </a:p>
          <a:p>
            <a:r>
              <a:rPr lang="uk-UA" sz="1400" dirty="0"/>
              <a:t>Спочатку </a:t>
            </a:r>
            <a:r>
              <a:rPr lang="en-US" sz="1400" dirty="0"/>
              <a:t>LDLC </a:t>
            </a:r>
            <a:r>
              <a:rPr lang="uk-UA" sz="1400" dirty="0"/>
              <a:t>впевнено вигравала з рахунком 12:3, але в певному місці шведи застосували дивний прийом, який допоміг гравцю </a:t>
            </a:r>
            <a:r>
              <a:rPr lang="uk-UA" sz="1400" dirty="0" err="1"/>
              <a:t>застрибнути</a:t>
            </a:r>
            <a:r>
              <a:rPr lang="uk-UA" sz="1400" dirty="0"/>
              <a:t> на плечі товариша, що істотно збільшило йому площа огляду і дало перевагу перед супротивником</a:t>
            </a:r>
          </a:p>
          <a:p>
            <a:r>
              <a:rPr lang="uk-UA" sz="1400" dirty="0"/>
              <a:t>Шведи застосовували цей трюк неодноразово - і здобули вольову перемогу, відігравши дефіцит в 10 раундів</a:t>
            </a:r>
          </a:p>
          <a:p>
            <a:r>
              <a:rPr lang="uk-UA" sz="1400" dirty="0"/>
              <a:t>Після бурхливого обурення в Інтернеті і протесту </a:t>
            </a:r>
            <a:r>
              <a:rPr lang="en-US" sz="1400" dirty="0"/>
              <a:t>LDLC </a:t>
            </a:r>
            <a:r>
              <a:rPr lang="uk-UA" sz="1400" dirty="0"/>
              <a:t>оргкомітет порадився і вирішив дискваліфікувати шведів за використання «</a:t>
            </a:r>
            <a:r>
              <a:rPr lang="uk-UA" sz="1400" dirty="0" err="1"/>
              <a:t>хакерських</a:t>
            </a:r>
            <a:r>
              <a:rPr lang="uk-UA" sz="1400" dirty="0"/>
              <a:t>» прийомів</a:t>
            </a:r>
          </a:p>
          <a:p>
            <a:endParaRPr lang="uk-UA" sz="1200" dirty="0"/>
          </a:p>
          <a:p>
            <a:endParaRPr lang="uk-UA" sz="1200" dirty="0"/>
          </a:p>
        </p:txBody>
      </p:sp>
      <p:pic>
        <p:nvPicPr>
          <p:cNvPr id="2058" name="Picture 10" descr="ᐈ Cloud9 не поедет на DreamHack Open Atlanta 2019 • WePlay!">
            <a:extLst>
              <a:ext uri="{FF2B5EF4-FFF2-40B4-BE49-F238E27FC236}">
                <a16:creationId xmlns:a16="http://schemas.microsoft.com/office/drawing/2014/main" id="{51E8CB5B-B58F-4043-90E5-CCEC347B53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05" y="2986259"/>
            <a:ext cx="4827587" cy="27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97284-AEA4-478F-A282-ED26BE3DC111}"/>
              </a:ext>
            </a:extLst>
          </p:cNvPr>
          <p:cNvSpPr txBox="1"/>
          <p:nvPr/>
        </p:nvSpPr>
        <p:spPr>
          <a:xfrm>
            <a:off x="5799908" y="3457303"/>
            <a:ext cx="585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n w="0"/>
                <a:solidFill>
                  <a:schemeClr val="bg1"/>
                </a:solidFill>
              </a:rPr>
              <a:t>Дякую за увагу!</a:t>
            </a:r>
            <a:endParaRPr lang="ru-RU" sz="44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0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Рисунок 1"/>
          <p:cNvPicPr/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80765" y="825387"/>
            <a:ext cx="8796042" cy="51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0">
            <a:extLst>
              <a:ext uri="{FF2B5EF4-FFF2-40B4-BE49-F238E27FC236}">
                <a16:creationId xmlns:a16="http://schemas.microsoft.com/office/drawing/2014/main" id="{98A1D0BB-B8F0-46D7-9453-2DC9E54FE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3A44EAD-8C36-423B-81F2-9BCEF6FF0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EA4EF45-4BCE-497F-A3E5-E8A78B0DE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86444F9-DFF7-4015-A354-A443BCF5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F60ADBC-C1BD-4EC5-9B6F-1DF12DE5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7DF05586-9EB6-494C-8B3A-2A8534613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D279CF7F-04A6-40E3-84DD-DDC0553A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8E22FFA0-E7AE-4CCB-BFD0-C000AA64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77" name="Rectangle 79">
            <a:extLst>
              <a:ext uri="{FF2B5EF4-FFF2-40B4-BE49-F238E27FC236}">
                <a16:creationId xmlns:a16="http://schemas.microsoft.com/office/drawing/2014/main" id="{5AE8C830-95B3-4B62-9882-4301B7A9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625C-DA7B-42DC-B396-0E877872AC9D}"/>
              </a:ext>
            </a:extLst>
          </p:cNvPr>
          <p:cNvSpPr txBox="1"/>
          <p:nvPr/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300" cap="all">
                <a:ln w="3175" cmpd="sng"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rPr>
              <a:t>ДЕЯКІ факти про індустрію esports</a:t>
            </a:r>
            <a:r>
              <a:rPr lang="en-US" sz="3300" cap="all" noProof="1">
                <a:ln w="3175" cmpd="sng"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rPr>
              <a:t>*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300" cap="all" dirty="0">
              <a:ln w="3175" cmpd="sng">
                <a:noFill/>
              </a:ln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кутник 13">
            <a:extLst>
              <a:ext uri="{FF2B5EF4-FFF2-40B4-BE49-F238E27FC236}">
                <a16:creationId xmlns:a16="http://schemas.microsoft.com/office/drawing/2014/main" id="{DFDEC447-E7D1-4EFE-AF8E-7E4903D385BA}"/>
              </a:ext>
            </a:extLst>
          </p:cNvPr>
          <p:cNvSpPr/>
          <p:nvPr/>
        </p:nvSpPr>
        <p:spPr>
          <a:xfrm>
            <a:off x="1154954" y="2603500"/>
            <a:ext cx="6397313" cy="34163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1972 р. –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перші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eSports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змагання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вигляді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космічної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бойової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відеогри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Spacewar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пройшли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Стендфордському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університеті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Протягом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24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годин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після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випуску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відеогри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GTA 5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розробники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заробили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$800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а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протягом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наступних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днів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досягли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позначки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$1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млрд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16-річний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Кайл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"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Буга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Гірсдорф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здобув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$3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перемогу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сольному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фіналі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Кубка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Fortnite у 2019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році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найбільший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весь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час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сольного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гравця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турнірі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eSports).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2019 р.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"OG"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осіб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здобула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перемогу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International (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турнір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Dota 2) у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Шанхаї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одержавши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приз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перше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місце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розмірі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$15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*. </a:t>
            </a:r>
          </a:p>
        </p:txBody>
      </p:sp>
      <p:pic>
        <p:nvPicPr>
          <p:cNvPr id="3074" name="Picture 2" descr="Fortnite: Буґя увінчався гравцем року з епорту на ігрових нагородах 2019  року">
            <a:extLst>
              <a:ext uri="{FF2B5EF4-FFF2-40B4-BE49-F238E27FC236}">
                <a16:creationId xmlns:a16="http://schemas.microsoft.com/office/drawing/2014/main" id="{83F71F44-45C0-4A38-A0F8-327116C1E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r="20383"/>
          <a:stretch/>
        </p:blipFill>
        <p:spPr bwMode="auto">
          <a:xfrm>
            <a:off x="8020571" y="2775951"/>
            <a:ext cx="3080048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131" y="648025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uk-UA" sz="1000" i="1"/>
              <a:t>*</a:t>
            </a:r>
            <a:r>
              <a:rPr lang="en-US" sz="1000" i="1"/>
              <a:t>https://talkingtech.cliffordchance.com/en/ip/other/play-by-play---the-rise-of-esports.html </a:t>
            </a:r>
            <a:endParaRPr lang="en-US" sz="1000" i="1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9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2F5BA9-8CF8-4464-9CAA-628F7600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" y="1"/>
            <a:ext cx="3798251" cy="25979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DFFAFD-D7E8-4E0B-86D2-DC0F528719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215"/>
            <a:ext cx="3792667" cy="198903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436D14-EFC9-41BF-A832-62002540D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6743"/>
            <a:ext cx="3792667" cy="226595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902039"/>
              </p:ext>
            </p:extLst>
          </p:nvPr>
        </p:nvGraphicFramePr>
        <p:xfrm>
          <a:off x="4058951" y="1564480"/>
          <a:ext cx="7699662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8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3">
            <a:extLst>
              <a:ext uri="{FF2B5EF4-FFF2-40B4-BE49-F238E27FC236}">
                <a16:creationId xmlns:a16="http://schemas.microsoft.com/office/drawing/2014/main" id="{98A1D0BB-B8F0-46D7-9453-2DC9E54FE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A44EAD-8C36-423B-81F2-9BCEF6FF0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A4EF45-4BCE-497F-A3E5-E8A78B0DE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86444F9-DFF7-4015-A354-A443BCF5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F60ADBC-C1BD-4EC5-9B6F-1DF12DE5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DF05586-9EB6-494C-8B3A-2A8534613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279CF7F-04A6-40E3-84DD-DDC0553A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8E22FFA0-E7AE-4CCB-BFD0-C000AA64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1" name="Rectangle 42">
            <a:extLst>
              <a:ext uri="{FF2B5EF4-FFF2-40B4-BE49-F238E27FC236}">
                <a16:creationId xmlns:a16="http://schemas.microsoft.com/office/drawing/2014/main" id="{5AE8C830-95B3-4B62-9882-4301B7A9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uk-UA" cap="none" dirty="0" err="1">
                <a:solidFill>
                  <a:schemeClr val="bg2"/>
                </a:solidFill>
              </a:rPr>
              <a:t>Учасники</a:t>
            </a:r>
            <a:r>
              <a:rPr lang="en-US" altLang="uk-UA" dirty="0">
                <a:solidFill>
                  <a:schemeClr val="bg2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uk-UA" cap="none" dirty="0">
                <a:solidFill>
                  <a:schemeClr val="bg2"/>
                </a:solidFill>
              </a:rPr>
              <a:t>eSports</a:t>
            </a:r>
          </a:p>
        </p:txBody>
      </p:sp>
      <p:pic>
        <p:nvPicPr>
          <p:cNvPr id="8" name="Рисунок 7" descr="Зображення, що містить пейзаж, сцена, світлий&#10;&#10;Автоматично згенерований опис">
            <a:extLst>
              <a:ext uri="{FF2B5EF4-FFF2-40B4-BE49-F238E27FC236}">
                <a16:creationId xmlns:a16="http://schemas.microsoft.com/office/drawing/2014/main" id="{582F5BA9-8CF8-4464-9CAA-628F76007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/>
          <a:stretch/>
        </p:blipFill>
        <p:spPr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398522"/>
              </p:ext>
            </p:extLst>
          </p:nvPr>
        </p:nvGraphicFramePr>
        <p:xfrm>
          <a:off x="1154955" y="2603500"/>
          <a:ext cx="3481054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66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1154955" y="973667"/>
            <a:ext cx="2942210" cy="483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uk-UA" sz="3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en-US" altLang="uk-UA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uk-UA" sz="3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об’єктів</a:t>
            </a:r>
            <a:r>
              <a:rPr lang="en-US" altLang="uk-UA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IP</a:t>
            </a:r>
            <a:br>
              <a:rPr lang="en-US" altLang="uk-UA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altLang="uk-UA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у eSports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57006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81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uk-UA" sz="1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en-US" altLang="uk-UA" sz="1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uk-UA" sz="1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об’єктів</a:t>
            </a:r>
            <a:r>
              <a:rPr lang="en-US" altLang="uk-UA" sz="1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uk-UA" sz="1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інтелектуальної</a:t>
            </a:r>
            <a:r>
              <a:rPr lang="en-US" altLang="uk-UA" sz="1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uk-UA" sz="1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власності</a:t>
            </a:r>
            <a:r>
              <a:rPr lang="en-US" altLang="uk-UA" sz="1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у </a:t>
            </a:r>
            <a:r>
              <a:rPr lang="en-US" altLang="uk-UA" sz="1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відеогрі</a:t>
            </a:r>
            <a:endParaRPr lang="en-US" altLang="uk-UA" sz="1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uk-UA" sz="1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altLang="uk-UA" sz="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https://www.wipo.int/export/sites/www/copyright/en/creative_industries</a:t>
            </a:r>
            <a:endParaRPr lang="en-US" altLang="uk-UA" sz="1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0D277B9-5D15-4C78-BB07-FFB4DBA8AF7A}"/>
              </a:ext>
            </a:extLst>
          </p:cNvPr>
          <p:cNvGrpSpPr/>
          <p:nvPr/>
        </p:nvGrpSpPr>
        <p:grpSpPr>
          <a:xfrm>
            <a:off x="1011836" y="1828800"/>
            <a:ext cx="9211457" cy="4219731"/>
            <a:chOff x="1100138" y="1881722"/>
            <a:chExt cx="9812179" cy="3812125"/>
          </a:xfrm>
        </p:grpSpPr>
        <p:sp>
          <p:nvSpPr>
            <p:cNvPr id="4" name="Полілінія: фігура 3">
              <a:extLst>
                <a:ext uri="{FF2B5EF4-FFF2-40B4-BE49-F238E27FC236}">
                  <a16:creationId xmlns:a16="http://schemas.microsoft.com/office/drawing/2014/main" id="{8EF566D3-BB62-4EAB-A317-726F674F7607}"/>
                </a:ext>
              </a:extLst>
            </p:cNvPr>
            <p:cNvSpPr/>
            <p:nvPr/>
          </p:nvSpPr>
          <p:spPr>
            <a:xfrm>
              <a:off x="1100138" y="1985042"/>
              <a:ext cx="9812179" cy="992248"/>
            </a:xfrm>
            <a:custGeom>
              <a:avLst/>
              <a:gdLst>
                <a:gd name="connsiteX0" fmla="*/ 0 w 9812179"/>
                <a:gd name="connsiteY0" fmla="*/ 0 h 992250"/>
                <a:gd name="connsiteX1" fmla="*/ 9812179 w 9812179"/>
                <a:gd name="connsiteY1" fmla="*/ 0 h 992250"/>
                <a:gd name="connsiteX2" fmla="*/ 9812179 w 9812179"/>
                <a:gd name="connsiteY2" fmla="*/ 992250 h 992250"/>
                <a:gd name="connsiteX3" fmla="*/ 0 w 9812179"/>
                <a:gd name="connsiteY3" fmla="*/ 992250 h 992250"/>
                <a:gd name="connsiteX4" fmla="*/ 0 w 9812179"/>
                <a:gd name="connsiteY4" fmla="*/ 0 h 9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2179" h="992250">
                  <a:moveTo>
                    <a:pt x="0" y="0"/>
                  </a:moveTo>
                  <a:lnTo>
                    <a:pt x="9812179" y="0"/>
                  </a:lnTo>
                  <a:lnTo>
                    <a:pt x="9812179" y="992250"/>
                  </a:lnTo>
                  <a:lnTo>
                    <a:pt x="0" y="992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1534" tIns="145796" rIns="761534" bIns="49784" numCol="1" spcCol="1270" anchor="t" anchorCtr="0">
              <a:normAutofit fontScale="92500" lnSpcReduction="10000"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музичні твори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комп’ютерний код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твір (сюжет)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персонажі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твори мистецтва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дизайн коробки 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effectLst/>
                </a:rPr>
                <a:t> дизайн веб-сайту </a:t>
              </a:r>
              <a:endParaRPr lang="ru-RU" sz="1000" b="1" i="1" kern="1200" dirty="0">
                <a:effectLst/>
              </a:endParaRPr>
            </a:p>
          </p:txBody>
        </p:sp>
        <p:sp>
          <p:nvSpPr>
            <p:cNvPr id="6" name="Полілінія: фігура 5">
              <a:extLst>
                <a:ext uri="{FF2B5EF4-FFF2-40B4-BE49-F238E27FC236}">
                  <a16:creationId xmlns:a16="http://schemas.microsoft.com/office/drawing/2014/main" id="{C0B20658-CDC6-40B6-832C-FC6C272310BA}"/>
                </a:ext>
              </a:extLst>
            </p:cNvPr>
            <p:cNvSpPr/>
            <p:nvPr/>
          </p:nvSpPr>
          <p:spPr>
            <a:xfrm>
              <a:off x="1590746" y="1881722"/>
              <a:ext cx="6868525" cy="206640"/>
            </a:xfrm>
            <a:custGeom>
              <a:avLst/>
              <a:gdLst>
                <a:gd name="connsiteX0" fmla="*/ 0 w 6868525"/>
                <a:gd name="connsiteY0" fmla="*/ 34441 h 206640"/>
                <a:gd name="connsiteX1" fmla="*/ 34441 w 6868525"/>
                <a:gd name="connsiteY1" fmla="*/ 0 h 206640"/>
                <a:gd name="connsiteX2" fmla="*/ 6834084 w 6868525"/>
                <a:gd name="connsiteY2" fmla="*/ 0 h 206640"/>
                <a:gd name="connsiteX3" fmla="*/ 6868525 w 6868525"/>
                <a:gd name="connsiteY3" fmla="*/ 34441 h 206640"/>
                <a:gd name="connsiteX4" fmla="*/ 6868525 w 6868525"/>
                <a:gd name="connsiteY4" fmla="*/ 172199 h 206640"/>
                <a:gd name="connsiteX5" fmla="*/ 6834084 w 6868525"/>
                <a:gd name="connsiteY5" fmla="*/ 206640 h 206640"/>
                <a:gd name="connsiteX6" fmla="*/ 34441 w 6868525"/>
                <a:gd name="connsiteY6" fmla="*/ 206640 h 206640"/>
                <a:gd name="connsiteX7" fmla="*/ 0 w 6868525"/>
                <a:gd name="connsiteY7" fmla="*/ 172199 h 206640"/>
                <a:gd name="connsiteX8" fmla="*/ 0 w 6868525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8525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6834084" y="0"/>
                  </a:lnTo>
                  <a:cubicBezTo>
                    <a:pt x="6853105" y="0"/>
                    <a:pt x="6868525" y="15420"/>
                    <a:pt x="6868525" y="34441"/>
                  </a:cubicBezTo>
                  <a:lnTo>
                    <a:pt x="6868525" y="172199"/>
                  </a:lnTo>
                  <a:cubicBezTo>
                    <a:pt x="6868525" y="191220"/>
                    <a:pt x="6853105" y="206640"/>
                    <a:pt x="6834084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701" tIns="10087" rIns="269701" bIns="10087" numCol="1" spcCol="1270" anchor="ctr" anchorCtr="0">
              <a:normAutofit/>
            </a:bodyPr>
            <a:lstStyle/>
            <a:p>
              <a:pPr marL="0" lvl="0" indent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900" b="1" kern="1200"/>
                <a:t>Авторські та суміжні права</a:t>
              </a:r>
              <a:endParaRPr lang="ru-RU" sz="900" b="1" kern="1200"/>
            </a:p>
          </p:txBody>
        </p:sp>
        <p:sp>
          <p:nvSpPr>
            <p:cNvPr id="7" name="Полілінія: фігура 6">
              <a:extLst>
                <a:ext uri="{FF2B5EF4-FFF2-40B4-BE49-F238E27FC236}">
                  <a16:creationId xmlns:a16="http://schemas.microsoft.com/office/drawing/2014/main" id="{C674F8E3-8ED6-40C1-95E1-1F0C892EA030}"/>
                </a:ext>
              </a:extLst>
            </p:cNvPr>
            <p:cNvSpPr/>
            <p:nvPr/>
          </p:nvSpPr>
          <p:spPr>
            <a:xfrm>
              <a:off x="1100138" y="3118409"/>
              <a:ext cx="9812179" cy="771749"/>
            </a:xfrm>
            <a:custGeom>
              <a:avLst/>
              <a:gdLst>
                <a:gd name="connsiteX0" fmla="*/ 0 w 9812179"/>
                <a:gd name="connsiteY0" fmla="*/ 0 h 771750"/>
                <a:gd name="connsiteX1" fmla="*/ 9812179 w 9812179"/>
                <a:gd name="connsiteY1" fmla="*/ 0 h 771750"/>
                <a:gd name="connsiteX2" fmla="*/ 9812179 w 9812179"/>
                <a:gd name="connsiteY2" fmla="*/ 771750 h 771750"/>
                <a:gd name="connsiteX3" fmla="*/ 0 w 9812179"/>
                <a:gd name="connsiteY3" fmla="*/ 771750 h 771750"/>
                <a:gd name="connsiteX4" fmla="*/ 0 w 9812179"/>
                <a:gd name="connsiteY4" fmla="*/ 0 h 7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2179" h="771750">
                  <a:moveTo>
                    <a:pt x="0" y="0"/>
                  </a:moveTo>
                  <a:lnTo>
                    <a:pt x="9812179" y="0"/>
                  </a:lnTo>
                  <a:lnTo>
                    <a:pt x="9812179" y="771750"/>
                  </a:lnTo>
                  <a:lnTo>
                    <a:pt x="0" y="771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1534" tIns="145796" rIns="761534" bIns="49784" numCol="1" spcCol="1270" anchor="t" anchorCtr="0">
              <a:normAutofit lnSpcReduction="10000"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900" b="1" i="1" kern="1200" dirty="0"/>
                <a:t> найменування компанії 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900" b="1" i="1" kern="1200" dirty="0"/>
                <a:t> назва бренду 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900" b="1" i="1" kern="1200" dirty="0"/>
                <a:t> назва відеогри 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900" b="1" i="1" kern="1200" dirty="0"/>
                <a:t> підзаголовок гри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900" b="1" i="1" kern="1200" dirty="0"/>
                <a:t> ідентифікуючі крилаті фрази, що асоціюються з грою або компанією</a:t>
              </a:r>
              <a:endParaRPr lang="ru-RU" sz="900" b="1" i="1" kern="1200" dirty="0"/>
            </a:p>
          </p:txBody>
        </p:sp>
        <p:sp>
          <p:nvSpPr>
            <p:cNvPr id="8" name="Полілінія: фігура 7">
              <a:extLst>
                <a:ext uri="{FF2B5EF4-FFF2-40B4-BE49-F238E27FC236}">
                  <a16:creationId xmlns:a16="http://schemas.microsoft.com/office/drawing/2014/main" id="{DB662CB7-7C21-49F7-832F-4ACF371DA34C}"/>
                </a:ext>
              </a:extLst>
            </p:cNvPr>
            <p:cNvSpPr/>
            <p:nvPr/>
          </p:nvSpPr>
          <p:spPr>
            <a:xfrm>
              <a:off x="1590746" y="3015089"/>
              <a:ext cx="6868525" cy="206640"/>
            </a:xfrm>
            <a:custGeom>
              <a:avLst/>
              <a:gdLst>
                <a:gd name="connsiteX0" fmla="*/ 0 w 6868525"/>
                <a:gd name="connsiteY0" fmla="*/ 34441 h 206640"/>
                <a:gd name="connsiteX1" fmla="*/ 34441 w 6868525"/>
                <a:gd name="connsiteY1" fmla="*/ 0 h 206640"/>
                <a:gd name="connsiteX2" fmla="*/ 6834084 w 6868525"/>
                <a:gd name="connsiteY2" fmla="*/ 0 h 206640"/>
                <a:gd name="connsiteX3" fmla="*/ 6868525 w 6868525"/>
                <a:gd name="connsiteY3" fmla="*/ 34441 h 206640"/>
                <a:gd name="connsiteX4" fmla="*/ 6868525 w 6868525"/>
                <a:gd name="connsiteY4" fmla="*/ 172199 h 206640"/>
                <a:gd name="connsiteX5" fmla="*/ 6834084 w 6868525"/>
                <a:gd name="connsiteY5" fmla="*/ 206640 h 206640"/>
                <a:gd name="connsiteX6" fmla="*/ 34441 w 6868525"/>
                <a:gd name="connsiteY6" fmla="*/ 206640 h 206640"/>
                <a:gd name="connsiteX7" fmla="*/ 0 w 6868525"/>
                <a:gd name="connsiteY7" fmla="*/ 172199 h 206640"/>
                <a:gd name="connsiteX8" fmla="*/ 0 w 6868525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8525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6834084" y="0"/>
                  </a:lnTo>
                  <a:cubicBezTo>
                    <a:pt x="6853105" y="0"/>
                    <a:pt x="6868525" y="15420"/>
                    <a:pt x="6868525" y="34441"/>
                  </a:cubicBezTo>
                  <a:lnTo>
                    <a:pt x="6868525" y="172199"/>
                  </a:lnTo>
                  <a:cubicBezTo>
                    <a:pt x="6868525" y="191220"/>
                    <a:pt x="6853105" y="206640"/>
                    <a:pt x="6834084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701" tIns="10087" rIns="269701" bIns="10087" numCol="1" spcCol="1270" anchor="ctr" anchorCtr="0">
              <a:normAutofit/>
            </a:bodyPr>
            <a:lstStyle/>
            <a:p>
              <a:pPr marL="0" lvl="0" indent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err="1"/>
                <a:t>Торговельні</a:t>
              </a:r>
              <a:r>
                <a:rPr lang="ru-RU" sz="900" b="1" kern="1200"/>
                <a:t> марки</a:t>
              </a:r>
            </a:p>
          </p:txBody>
        </p:sp>
        <p:sp>
          <p:nvSpPr>
            <p:cNvPr id="9" name="Полілінія: фігура 8">
              <a:extLst>
                <a:ext uri="{FF2B5EF4-FFF2-40B4-BE49-F238E27FC236}">
                  <a16:creationId xmlns:a16="http://schemas.microsoft.com/office/drawing/2014/main" id="{5E6155AE-84DD-4962-9A56-23BA3E0E2B5F}"/>
                </a:ext>
              </a:extLst>
            </p:cNvPr>
            <p:cNvSpPr/>
            <p:nvPr/>
          </p:nvSpPr>
          <p:spPr>
            <a:xfrm>
              <a:off x="1100138" y="4031277"/>
              <a:ext cx="9812179" cy="992248"/>
            </a:xfrm>
            <a:custGeom>
              <a:avLst/>
              <a:gdLst>
                <a:gd name="connsiteX0" fmla="*/ 0 w 9812179"/>
                <a:gd name="connsiteY0" fmla="*/ 0 h 992250"/>
                <a:gd name="connsiteX1" fmla="*/ 9812179 w 9812179"/>
                <a:gd name="connsiteY1" fmla="*/ 0 h 992250"/>
                <a:gd name="connsiteX2" fmla="*/ 9812179 w 9812179"/>
                <a:gd name="connsiteY2" fmla="*/ 992250 h 992250"/>
                <a:gd name="connsiteX3" fmla="*/ 0 w 9812179"/>
                <a:gd name="connsiteY3" fmla="*/ 992250 h 992250"/>
                <a:gd name="connsiteX4" fmla="*/ 0 w 9812179"/>
                <a:gd name="connsiteY4" fmla="*/ 0 h 99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2179" h="992250">
                  <a:moveTo>
                    <a:pt x="0" y="0"/>
                  </a:moveTo>
                  <a:lnTo>
                    <a:pt x="9812179" y="0"/>
                  </a:lnTo>
                  <a:lnTo>
                    <a:pt x="9812179" y="992250"/>
                  </a:lnTo>
                  <a:lnTo>
                    <a:pt x="0" y="992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1534" tIns="145796" rIns="761534" bIns="49784" numCol="1" spcCol="1270" anchor="t" anchorCtr="0">
              <a:normAutofit fontScale="92500" lnSpcReduction="10000"/>
            </a:bodyPr>
            <a:lstStyle/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список розсилки клієнтів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інформація про ціни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контакти видавця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проміжні контакти 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контакти розробника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інструменти внутрішньої розробки</a:t>
              </a:r>
            </a:p>
            <a:p>
              <a:pPr marL="57150" lvl="1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>
                  <a:latin typeface="Century Gothic" panose="020B0502020202020204"/>
                  <a:ea typeface="+mn-ea"/>
                  <a:cs typeface="+mn-cs"/>
                </a:rPr>
                <a:t> умови угод</a:t>
              </a:r>
            </a:p>
          </p:txBody>
        </p:sp>
        <p:sp>
          <p:nvSpPr>
            <p:cNvPr id="10" name="Полілінія: фігура 9">
              <a:extLst>
                <a:ext uri="{FF2B5EF4-FFF2-40B4-BE49-F238E27FC236}">
                  <a16:creationId xmlns:a16="http://schemas.microsoft.com/office/drawing/2014/main" id="{89A08BD4-439D-4B2F-B8F3-85A29BC0F8CA}"/>
                </a:ext>
              </a:extLst>
            </p:cNvPr>
            <p:cNvSpPr/>
            <p:nvPr/>
          </p:nvSpPr>
          <p:spPr>
            <a:xfrm>
              <a:off x="1590746" y="3927958"/>
              <a:ext cx="6868525" cy="206640"/>
            </a:xfrm>
            <a:custGeom>
              <a:avLst/>
              <a:gdLst>
                <a:gd name="connsiteX0" fmla="*/ 0 w 6868525"/>
                <a:gd name="connsiteY0" fmla="*/ 34441 h 206640"/>
                <a:gd name="connsiteX1" fmla="*/ 34441 w 6868525"/>
                <a:gd name="connsiteY1" fmla="*/ 0 h 206640"/>
                <a:gd name="connsiteX2" fmla="*/ 6834084 w 6868525"/>
                <a:gd name="connsiteY2" fmla="*/ 0 h 206640"/>
                <a:gd name="connsiteX3" fmla="*/ 6868525 w 6868525"/>
                <a:gd name="connsiteY3" fmla="*/ 34441 h 206640"/>
                <a:gd name="connsiteX4" fmla="*/ 6868525 w 6868525"/>
                <a:gd name="connsiteY4" fmla="*/ 172199 h 206640"/>
                <a:gd name="connsiteX5" fmla="*/ 6834084 w 6868525"/>
                <a:gd name="connsiteY5" fmla="*/ 206640 h 206640"/>
                <a:gd name="connsiteX6" fmla="*/ 34441 w 6868525"/>
                <a:gd name="connsiteY6" fmla="*/ 206640 h 206640"/>
                <a:gd name="connsiteX7" fmla="*/ 0 w 6868525"/>
                <a:gd name="connsiteY7" fmla="*/ 172199 h 206640"/>
                <a:gd name="connsiteX8" fmla="*/ 0 w 6868525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8525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6834084" y="0"/>
                  </a:lnTo>
                  <a:cubicBezTo>
                    <a:pt x="6853105" y="0"/>
                    <a:pt x="6868525" y="15420"/>
                    <a:pt x="6868525" y="34441"/>
                  </a:cubicBezTo>
                  <a:lnTo>
                    <a:pt x="6868525" y="172199"/>
                  </a:lnTo>
                  <a:cubicBezTo>
                    <a:pt x="6868525" y="191220"/>
                    <a:pt x="6853105" y="206640"/>
                    <a:pt x="6834084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701" tIns="10087" rIns="269701" bIns="10087" numCol="1" spcCol="1270" anchor="ctr" anchorCtr="0">
              <a:normAutofit/>
            </a:bodyPr>
            <a:lstStyle/>
            <a:p>
              <a:pPr marL="0" lvl="0" indent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900" b="1" i="1" kern="1200"/>
                <a:t>Комерційна таємниця</a:t>
              </a:r>
            </a:p>
          </p:txBody>
        </p:sp>
        <p:sp>
          <p:nvSpPr>
            <p:cNvPr id="11" name="Полілінія: фігура 10">
              <a:extLst>
                <a:ext uri="{FF2B5EF4-FFF2-40B4-BE49-F238E27FC236}">
                  <a16:creationId xmlns:a16="http://schemas.microsoft.com/office/drawing/2014/main" id="{6C9749C8-B6E9-4697-B173-D5D016E0738F}"/>
                </a:ext>
              </a:extLst>
            </p:cNvPr>
            <p:cNvSpPr/>
            <p:nvPr/>
          </p:nvSpPr>
          <p:spPr>
            <a:xfrm>
              <a:off x="1100138" y="5164648"/>
              <a:ext cx="9812179" cy="529199"/>
            </a:xfrm>
            <a:custGeom>
              <a:avLst/>
              <a:gdLst>
                <a:gd name="connsiteX0" fmla="*/ 0 w 9812179"/>
                <a:gd name="connsiteY0" fmla="*/ 0 h 529200"/>
                <a:gd name="connsiteX1" fmla="*/ 9812179 w 9812179"/>
                <a:gd name="connsiteY1" fmla="*/ 0 h 529200"/>
                <a:gd name="connsiteX2" fmla="*/ 9812179 w 9812179"/>
                <a:gd name="connsiteY2" fmla="*/ 529200 h 529200"/>
                <a:gd name="connsiteX3" fmla="*/ 0 w 9812179"/>
                <a:gd name="connsiteY3" fmla="*/ 529200 h 529200"/>
                <a:gd name="connsiteX4" fmla="*/ 0 w 9812179"/>
                <a:gd name="connsiteY4" fmla="*/ 0 h 5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2179" h="529200">
                  <a:moveTo>
                    <a:pt x="0" y="0"/>
                  </a:moveTo>
                  <a:lnTo>
                    <a:pt x="9812179" y="0"/>
                  </a:lnTo>
                  <a:lnTo>
                    <a:pt x="9812179" y="529200"/>
                  </a:lnTo>
                  <a:lnTo>
                    <a:pt x="0" y="52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1534" tIns="145796" rIns="761534" bIns="49784" numCol="1" spcCol="1270" anchor="t" anchorCtr="0">
              <a:normAutofit fontScale="92500" lnSpcReduction="10000"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/>
                <a:t> винахідливий геймплей або елементи ігрового дизайну</a:t>
              </a:r>
              <a:endParaRPr lang="ru-RU" sz="1000" b="1" i="1" kern="1200" dirty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/>
                <a:t> технічні інновації, такі як елементи ПЗ, мереж або дизайну баз даних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uk-UA" sz="1000" b="1" i="1" kern="1200" dirty="0"/>
                <a:t> апаратні технічні нововведення</a:t>
              </a:r>
              <a:endParaRPr lang="ru-RU" sz="1000" b="1" i="1" kern="1200" dirty="0"/>
            </a:p>
          </p:txBody>
        </p:sp>
        <p:sp>
          <p:nvSpPr>
            <p:cNvPr id="12" name="Полілінія: фігура 11">
              <a:extLst>
                <a:ext uri="{FF2B5EF4-FFF2-40B4-BE49-F238E27FC236}">
                  <a16:creationId xmlns:a16="http://schemas.microsoft.com/office/drawing/2014/main" id="{E2A335CC-BF33-4DD4-B493-56709C0B06E1}"/>
                </a:ext>
              </a:extLst>
            </p:cNvPr>
            <p:cNvSpPr/>
            <p:nvPr/>
          </p:nvSpPr>
          <p:spPr>
            <a:xfrm>
              <a:off x="1590746" y="5061336"/>
              <a:ext cx="6868525" cy="206640"/>
            </a:xfrm>
            <a:custGeom>
              <a:avLst/>
              <a:gdLst>
                <a:gd name="connsiteX0" fmla="*/ 0 w 6868525"/>
                <a:gd name="connsiteY0" fmla="*/ 34441 h 206640"/>
                <a:gd name="connsiteX1" fmla="*/ 34441 w 6868525"/>
                <a:gd name="connsiteY1" fmla="*/ 0 h 206640"/>
                <a:gd name="connsiteX2" fmla="*/ 6834084 w 6868525"/>
                <a:gd name="connsiteY2" fmla="*/ 0 h 206640"/>
                <a:gd name="connsiteX3" fmla="*/ 6868525 w 6868525"/>
                <a:gd name="connsiteY3" fmla="*/ 34441 h 206640"/>
                <a:gd name="connsiteX4" fmla="*/ 6868525 w 6868525"/>
                <a:gd name="connsiteY4" fmla="*/ 172199 h 206640"/>
                <a:gd name="connsiteX5" fmla="*/ 6834084 w 6868525"/>
                <a:gd name="connsiteY5" fmla="*/ 206640 h 206640"/>
                <a:gd name="connsiteX6" fmla="*/ 34441 w 6868525"/>
                <a:gd name="connsiteY6" fmla="*/ 206640 h 206640"/>
                <a:gd name="connsiteX7" fmla="*/ 0 w 6868525"/>
                <a:gd name="connsiteY7" fmla="*/ 172199 h 206640"/>
                <a:gd name="connsiteX8" fmla="*/ 0 w 6868525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8525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6834084" y="0"/>
                  </a:lnTo>
                  <a:cubicBezTo>
                    <a:pt x="6853105" y="0"/>
                    <a:pt x="6868525" y="15420"/>
                    <a:pt x="6868525" y="34441"/>
                  </a:cubicBezTo>
                  <a:lnTo>
                    <a:pt x="6868525" y="172199"/>
                  </a:lnTo>
                  <a:cubicBezTo>
                    <a:pt x="6868525" y="191220"/>
                    <a:pt x="6853105" y="206640"/>
                    <a:pt x="6834084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701" tIns="10087" rIns="269701" bIns="10087" numCol="1" spcCol="1270" anchor="ctr" anchorCtr="0">
              <a:normAutofit/>
            </a:bodyPr>
            <a:lstStyle/>
            <a:p>
              <a:pPr marL="0" lvl="0" indent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900" b="1" kern="1200">
                  <a:sym typeface="Symbol" panose="05050102010706020507" pitchFamily="18" charset="2"/>
                </a:rPr>
                <a:t>Патенти</a:t>
              </a:r>
              <a:endParaRPr lang="en-US" sz="9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4449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6583EC0-B95E-4CD4-9A9A-0C3F6FA8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5B8355-5373-403A-B5C2-4C8E70AC8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BACD68-BDD7-43D0-A593-66B247A4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0AC87D-DE1E-46F5-889B-6CFD4FB14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C643F3-476E-4474-A4AA-2AF19ECCB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7EE1E46-6AD7-4F25-ABEB-0C06AE466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9C342B7-8020-4464-8EB2-AE58A8B8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F3EC447-6BFD-478D-BCE7-B572B85BF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9EF6B20-23CA-444F-8D20-3A38184B6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FC4F8C-DCFB-41A7-9587-B6E49A204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B8134D-DAA6-44DB-9A7B-8D5B04711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5AD0F1C-BC8E-4CB4-BAC4-8F33C36F6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81087E9-D266-4B08-AAB1-F7439DF65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A2B069-C853-43DD-8CC0-7CE6F331A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DDD86E2-5424-44EC-A189-3E2DDD38D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4F8CFC5E-B977-45D3-A7A8-A4EDF8C8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347F91F-7A0C-4FD7-AC29-DCAF67A2E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FD264AA-C656-4350-AD8E-3E13639C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E6ABB-1E4C-44C4-8414-31AB5D7D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7826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Sony </a:t>
            </a:r>
            <a:r>
              <a:rPr lang="en-US" sz="1700" dirty="0" err="1"/>
              <a:t>патентує</a:t>
            </a:r>
            <a:r>
              <a:rPr lang="en-US" sz="1700" dirty="0"/>
              <a:t> </a:t>
            </a:r>
            <a:r>
              <a:rPr lang="en-US" sz="1700" dirty="0" err="1"/>
              <a:t>платформу</a:t>
            </a:r>
            <a:r>
              <a:rPr lang="en-US" sz="1700" dirty="0"/>
              <a:t> </a:t>
            </a:r>
            <a:r>
              <a:rPr lang="en-US" sz="1700" dirty="0" err="1"/>
              <a:t>для</a:t>
            </a:r>
            <a:r>
              <a:rPr lang="en-US" sz="1700" dirty="0"/>
              <a:t> VR-</a:t>
            </a:r>
            <a:r>
              <a:rPr lang="en-US" sz="1700" dirty="0" err="1"/>
              <a:t>трансляцій</a:t>
            </a:r>
            <a:r>
              <a:rPr lang="en-US" sz="1700" dirty="0"/>
              <a:t> eSports </a:t>
            </a:r>
            <a:r>
              <a:rPr lang="en-US" sz="1700" dirty="0" err="1"/>
              <a:t>заходів</a:t>
            </a:r>
            <a:endParaRPr lang="en-US" sz="170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74FC9B-CF6B-4624-B4CB-82DFF64BD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120899"/>
            <a:ext cx="3291453" cy="404523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buFont typeface="Wingdings 3" charset="2"/>
              <a:buChar char=""/>
            </a:pPr>
            <a:r>
              <a:rPr lang="uk-UA" sz="1700" dirty="0">
                <a:solidFill>
                  <a:schemeClr val="bg1"/>
                </a:solidFill>
              </a:rPr>
              <a:t>Компанія подала патентну заявку на метод використання безлічі камер на реальному заході, щоб передати максимальне відчуття заглибленості в те, що відбувається </a:t>
            </a:r>
          </a:p>
          <a:p>
            <a:pPr>
              <a:buFont typeface="Wingdings 3" charset="2"/>
              <a:buChar char=""/>
            </a:pPr>
            <a:endParaRPr lang="uk-UA" sz="1700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r>
              <a:rPr lang="uk-UA" sz="1700" dirty="0">
                <a:solidFill>
                  <a:schemeClr val="bg1"/>
                </a:solidFill>
              </a:rPr>
              <a:t>Документ проходить реєстрацію під назвою «</a:t>
            </a:r>
            <a:r>
              <a:rPr lang="en-US" sz="1700" dirty="0">
                <a:solidFill>
                  <a:schemeClr val="bg1"/>
                </a:solidFill>
              </a:rPr>
              <a:t>Spectator View Into An Interactive Gaming World Showcased In A Live Event Held In A Real-World Venue»</a:t>
            </a:r>
          </a:p>
          <a:p>
            <a:pPr>
              <a:buFont typeface="Wingdings 3" charset="2"/>
              <a:buChar char="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r>
              <a:rPr lang="uk-UA" sz="1700" dirty="0">
                <a:solidFill>
                  <a:schemeClr val="bg1"/>
                </a:solidFill>
              </a:rPr>
              <a:t>Глядач зможе не тільки змінювати місця, а й включатися в самі ігри</a:t>
            </a:r>
          </a:p>
          <a:p>
            <a:pPr>
              <a:buFont typeface="Wingdings 3" charset="2"/>
              <a:buChar char=""/>
            </a:pPr>
            <a:endParaRPr lang="uk-UA" sz="1700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r>
              <a:rPr lang="uk-UA" sz="1700" dirty="0">
                <a:solidFill>
                  <a:schemeClr val="bg1"/>
                </a:solidFill>
              </a:rPr>
              <a:t>А найоригінальнішим є гібридний режим, коли ви, перебуваючи всередині сферичного відео, можете включати «доповнену реальність», дивлячись на модель ігрової арени з боку</a:t>
            </a:r>
          </a:p>
          <a:p>
            <a:pPr>
              <a:buFont typeface="Wingdings 3" charset="2"/>
              <a:buChar char=""/>
            </a:pPr>
            <a:endParaRPr lang="uk-UA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uk-UA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uk-UA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uk-UA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2BFAE-BEFC-4A6A-A322-D5C00E85C3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76" y="1240918"/>
            <a:ext cx="6251664" cy="43761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4EF29AB-620C-4783-9B23-EACEB54D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кутник 13">
            <a:extLst>
              <a:ext uri="{FF2B5EF4-FFF2-40B4-BE49-F238E27FC236}">
                <a16:creationId xmlns:a16="http://schemas.microsoft.com/office/drawing/2014/main" id="{DFDEC447-E7D1-4EFE-AF8E-7E4903D385BA}"/>
              </a:ext>
            </a:extLst>
          </p:cNvPr>
          <p:cNvSpPr/>
          <p:nvPr/>
        </p:nvSpPr>
        <p:spPr>
          <a:xfrm>
            <a:off x="5866686" y="1484947"/>
            <a:ext cx="5315664" cy="528637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342900" indent="-34290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300" b="1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D7D96-46AA-4374-BC1F-0C71EA0E7431}"/>
              </a:ext>
            </a:extLst>
          </p:cNvPr>
          <p:cNvSpPr txBox="1"/>
          <p:nvPr/>
        </p:nvSpPr>
        <p:spPr>
          <a:xfrm>
            <a:off x="157274" y="6525100"/>
            <a:ext cx="593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000" i="1" dirty="0"/>
              <a:t>*https://holographica.space/news/sony-playstation-vr-spectator-view-20045</a:t>
            </a:r>
          </a:p>
        </p:txBody>
      </p:sp>
    </p:spTree>
    <p:extLst>
      <p:ext uri="{BB962C8B-B14F-4D97-AF65-F5344CB8AC3E}">
        <p14:creationId xmlns:p14="http://schemas.microsoft.com/office/powerpoint/2010/main" val="237567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2BFAE-BEFC-4A6A-A322-D5C00E85C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82" y="3109913"/>
            <a:ext cx="5387874" cy="3582771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243B59CF-A565-4256-97A4-88FC097B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507914"/>
              </p:ext>
            </p:extLst>
          </p:nvPr>
        </p:nvGraphicFramePr>
        <p:xfrm>
          <a:off x="436970" y="2753292"/>
          <a:ext cx="6052842" cy="358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1979417"/>
            <a:ext cx="2855604" cy="11304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1A608A7A-E082-42A0-A4AD-50C2989C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Компанія </a:t>
            </a:r>
            <a:r>
              <a:rPr lang="ru-RU" sz="3600" b="1" dirty="0" err="1"/>
              <a:t>Skillz</a:t>
            </a:r>
            <a:r>
              <a:rPr lang="ru-RU" sz="3600" b="1" dirty="0"/>
              <a:t> - </a:t>
            </a:r>
            <a:r>
              <a:rPr lang="ru-RU" sz="3600" b="1" dirty="0" err="1"/>
              <a:t>світовий</a:t>
            </a:r>
            <a:r>
              <a:rPr lang="ru-RU" sz="3600" b="1" dirty="0"/>
              <a:t> </a:t>
            </a:r>
            <a:r>
              <a:rPr lang="ru-RU" sz="3600" b="1" dirty="0" err="1"/>
              <a:t>лідер</a:t>
            </a:r>
            <a:r>
              <a:rPr lang="ru-RU" sz="3600" b="1" dirty="0"/>
              <a:t> в </a:t>
            </a:r>
            <a:r>
              <a:rPr lang="ru-RU" sz="3600" b="1" dirty="0" err="1"/>
              <a:t>області</a:t>
            </a:r>
            <a:r>
              <a:rPr lang="ru-RU" sz="3600" b="1" dirty="0"/>
              <a:t> </a:t>
            </a:r>
            <a:r>
              <a:rPr lang="ru-RU" sz="3600" b="1" dirty="0" err="1"/>
              <a:t>мобільного</a:t>
            </a:r>
            <a:r>
              <a:rPr lang="ru-RU" sz="3600" b="1" dirty="0"/>
              <a:t> </a:t>
            </a:r>
            <a:r>
              <a:rPr lang="ru-RU" sz="3600" b="1" dirty="0" err="1"/>
              <a:t>кіберспорту</a:t>
            </a:r>
            <a:br>
              <a:rPr lang="ru-RU" sz="3600" b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2617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1193</Words>
  <Application>Microsoft Office PowerPoint</Application>
  <PresentationFormat>Широкий екран</PresentationFormat>
  <Paragraphs>151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Wingdings 3</vt:lpstr>
      <vt:lpstr>Зал засідань</vt:lpstr>
      <vt:lpstr>eSports &amp; IP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Sony патентує платформу для VR-трансляцій eSports заходів</vt:lpstr>
      <vt:lpstr>Компанія Skillz - світовий лідер в області мобільного кіберспорту </vt:lpstr>
      <vt:lpstr>Презентація PowerPoint</vt:lpstr>
      <vt:lpstr>Презентація PowerPoint</vt:lpstr>
      <vt:lpstr>Специфічні умови ліцензійного договору  </vt:lpstr>
      <vt:lpstr>  Важливість розмежування авторських прав на одні і ті ж об'єкти інтелектуальної власності Залучені сторони: Valve – видавець DOTA 2 ESL – ліцензіат Valve (ексклюзивна ліцензія на трансляцію турніру DOTA 2)   </vt:lpstr>
      <vt:lpstr>ЧІТИНГ у eSports турнірах  </vt:lpstr>
      <vt:lpstr>Чітерів GTA визнали винними у порушенні авторських прав  </vt:lpstr>
      <vt:lpstr>Винахідливі шведи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eSports &amp; IP</dc:title>
  <dc:creator>Tatiana Kharebava</dc:creator>
  <cp:lastModifiedBy>Tatiana Kharebava</cp:lastModifiedBy>
  <cp:revision>10</cp:revision>
  <dcterms:created xsi:type="dcterms:W3CDTF">2020-11-23T10:58:52Z</dcterms:created>
  <dcterms:modified xsi:type="dcterms:W3CDTF">2020-11-23T11:52:46Z</dcterms:modified>
</cp:coreProperties>
</file>