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5"/>
  </p:handoutMasterIdLst>
  <p:sldIdLst>
    <p:sldId id="264" r:id="rId2"/>
    <p:sldId id="259" r:id="rId3"/>
    <p:sldId id="269" r:id="rId4"/>
  </p:sldIdLst>
  <p:sldSz cx="10691813" cy="7559675"/>
  <p:notesSz cx="6864350" cy="9998075"/>
  <p:defaultTextStyle>
    <a:defPPr>
      <a:defRPr lang="en-US"/>
    </a:defPPr>
    <a:lvl1pPr marL="0" algn="l" defTabSz="995507" rtl="0" eaLnBrk="1" latinLnBrk="0" hangingPunct="1">
      <a:defRPr sz="1960" kern="1200">
        <a:solidFill>
          <a:schemeClr val="tx1"/>
        </a:solidFill>
        <a:latin typeface="+mn-lt"/>
        <a:ea typeface="+mn-ea"/>
        <a:cs typeface="+mn-cs"/>
      </a:defRPr>
    </a:lvl1pPr>
    <a:lvl2pPr marL="497754" algn="l" defTabSz="995507" rtl="0" eaLnBrk="1" latinLnBrk="0" hangingPunct="1">
      <a:defRPr sz="1960" kern="1200">
        <a:solidFill>
          <a:schemeClr val="tx1"/>
        </a:solidFill>
        <a:latin typeface="+mn-lt"/>
        <a:ea typeface="+mn-ea"/>
        <a:cs typeface="+mn-cs"/>
      </a:defRPr>
    </a:lvl2pPr>
    <a:lvl3pPr marL="995507" algn="l" defTabSz="995507" rtl="0" eaLnBrk="1" latinLnBrk="0" hangingPunct="1">
      <a:defRPr sz="1960" kern="1200">
        <a:solidFill>
          <a:schemeClr val="tx1"/>
        </a:solidFill>
        <a:latin typeface="+mn-lt"/>
        <a:ea typeface="+mn-ea"/>
        <a:cs typeface="+mn-cs"/>
      </a:defRPr>
    </a:lvl3pPr>
    <a:lvl4pPr marL="1493261" algn="l" defTabSz="995507" rtl="0" eaLnBrk="1" latinLnBrk="0" hangingPunct="1">
      <a:defRPr sz="1960" kern="1200">
        <a:solidFill>
          <a:schemeClr val="tx1"/>
        </a:solidFill>
        <a:latin typeface="+mn-lt"/>
        <a:ea typeface="+mn-ea"/>
        <a:cs typeface="+mn-cs"/>
      </a:defRPr>
    </a:lvl4pPr>
    <a:lvl5pPr marL="1991015" algn="l" defTabSz="995507" rtl="0" eaLnBrk="1" latinLnBrk="0" hangingPunct="1">
      <a:defRPr sz="1960" kern="1200">
        <a:solidFill>
          <a:schemeClr val="tx1"/>
        </a:solidFill>
        <a:latin typeface="+mn-lt"/>
        <a:ea typeface="+mn-ea"/>
        <a:cs typeface="+mn-cs"/>
      </a:defRPr>
    </a:lvl5pPr>
    <a:lvl6pPr marL="2488768" algn="l" defTabSz="995507" rtl="0" eaLnBrk="1" latinLnBrk="0" hangingPunct="1">
      <a:defRPr sz="1960" kern="1200">
        <a:solidFill>
          <a:schemeClr val="tx1"/>
        </a:solidFill>
        <a:latin typeface="+mn-lt"/>
        <a:ea typeface="+mn-ea"/>
        <a:cs typeface="+mn-cs"/>
      </a:defRPr>
    </a:lvl6pPr>
    <a:lvl7pPr marL="2986522" algn="l" defTabSz="995507" rtl="0" eaLnBrk="1" latinLnBrk="0" hangingPunct="1">
      <a:defRPr sz="1960" kern="1200">
        <a:solidFill>
          <a:schemeClr val="tx1"/>
        </a:solidFill>
        <a:latin typeface="+mn-lt"/>
        <a:ea typeface="+mn-ea"/>
        <a:cs typeface="+mn-cs"/>
      </a:defRPr>
    </a:lvl7pPr>
    <a:lvl8pPr marL="3484275" algn="l" defTabSz="995507" rtl="0" eaLnBrk="1" latinLnBrk="0" hangingPunct="1">
      <a:defRPr sz="1960" kern="1200">
        <a:solidFill>
          <a:schemeClr val="tx1"/>
        </a:solidFill>
        <a:latin typeface="+mn-lt"/>
        <a:ea typeface="+mn-ea"/>
        <a:cs typeface="+mn-cs"/>
      </a:defRPr>
    </a:lvl8pPr>
    <a:lvl9pPr marL="3982029" algn="l" defTabSz="995507" rtl="0" eaLnBrk="1" latinLnBrk="0" hangingPunct="1">
      <a:defRPr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p:scale>
          <a:sx n="60" d="100"/>
          <a:sy n="60" d="100"/>
        </p:scale>
        <p:origin x="703" y="0"/>
      </p:cViewPr>
      <p:guideLst>
        <p:guide orient="horz" pos="2381"/>
        <p:guide pos="3368"/>
      </p:guideLst>
    </p:cSldViewPr>
  </p:slideViewPr>
  <p:notesTextViewPr>
    <p:cViewPr>
      <p:scale>
        <a:sx n="1" d="1"/>
        <a:sy n="1" d="1"/>
      </p:scale>
      <p:origin x="0" y="0"/>
    </p:cViewPr>
  </p:notesTextViewPr>
  <p:notesViewPr>
    <p:cSldViewPr snapToGrid="0" showGuides="1">
      <p:cViewPr varScale="1">
        <p:scale>
          <a:sx n="83" d="100"/>
          <a:sy n="83" d="100"/>
        </p:scale>
        <p:origin x="299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552" cy="501640"/>
          </a:xfrm>
          <a:prstGeom prst="rect">
            <a:avLst/>
          </a:prstGeom>
        </p:spPr>
        <p:txBody>
          <a:bodyPr vert="horz" lIns="96350" tIns="48175" rIns="96350" bIns="48175" rtlCol="0"/>
          <a:lstStyle>
            <a:lvl1pPr algn="l">
              <a:defRPr sz="1300"/>
            </a:lvl1pPr>
          </a:lstStyle>
          <a:p>
            <a:endParaRPr lang="en-GB"/>
          </a:p>
        </p:txBody>
      </p:sp>
      <p:sp>
        <p:nvSpPr>
          <p:cNvPr id="3" name="Date Placeholder 2"/>
          <p:cNvSpPr>
            <a:spLocks noGrp="1"/>
          </p:cNvSpPr>
          <p:nvPr>
            <p:ph type="dt" sz="quarter" idx="1"/>
          </p:nvPr>
        </p:nvSpPr>
        <p:spPr>
          <a:xfrm>
            <a:off x="3888210" y="0"/>
            <a:ext cx="2974552" cy="501640"/>
          </a:xfrm>
          <a:prstGeom prst="rect">
            <a:avLst/>
          </a:prstGeom>
        </p:spPr>
        <p:txBody>
          <a:bodyPr vert="horz" lIns="96350" tIns="48175" rIns="96350" bIns="48175" rtlCol="0"/>
          <a:lstStyle>
            <a:lvl1pPr algn="r">
              <a:defRPr sz="1300"/>
            </a:lvl1pPr>
          </a:lstStyle>
          <a:p>
            <a:fld id="{34A63D1C-1E0F-4952-8CC0-C0DBEB45D4A1}" type="datetimeFigureOut">
              <a:rPr lang="en-GB" smtClean="0"/>
              <a:t>10/11/2020</a:t>
            </a:fld>
            <a:endParaRPr lang="en-GB"/>
          </a:p>
        </p:txBody>
      </p:sp>
      <p:sp>
        <p:nvSpPr>
          <p:cNvPr id="4" name="Footer Placeholder 3"/>
          <p:cNvSpPr>
            <a:spLocks noGrp="1"/>
          </p:cNvSpPr>
          <p:nvPr>
            <p:ph type="ftr" sz="quarter" idx="2"/>
          </p:nvPr>
        </p:nvSpPr>
        <p:spPr>
          <a:xfrm>
            <a:off x="0" y="9496437"/>
            <a:ext cx="2974552" cy="501639"/>
          </a:xfrm>
          <a:prstGeom prst="rect">
            <a:avLst/>
          </a:prstGeom>
        </p:spPr>
        <p:txBody>
          <a:bodyPr vert="horz" lIns="96350" tIns="48175" rIns="96350" bIns="48175" rtlCol="0" anchor="b"/>
          <a:lstStyle>
            <a:lvl1pPr algn="l">
              <a:defRPr sz="1300"/>
            </a:lvl1pPr>
          </a:lstStyle>
          <a:p>
            <a:endParaRPr lang="en-GB"/>
          </a:p>
        </p:txBody>
      </p:sp>
      <p:sp>
        <p:nvSpPr>
          <p:cNvPr id="5" name="Slide Number Placeholder 4"/>
          <p:cNvSpPr>
            <a:spLocks noGrp="1"/>
          </p:cNvSpPr>
          <p:nvPr>
            <p:ph type="sldNum" sz="quarter" idx="3"/>
          </p:nvPr>
        </p:nvSpPr>
        <p:spPr>
          <a:xfrm>
            <a:off x="3888210" y="9496437"/>
            <a:ext cx="2974552" cy="501639"/>
          </a:xfrm>
          <a:prstGeom prst="rect">
            <a:avLst/>
          </a:prstGeom>
        </p:spPr>
        <p:txBody>
          <a:bodyPr vert="horz" lIns="96350" tIns="48175" rIns="96350" bIns="48175" rtlCol="0" anchor="b"/>
          <a:lstStyle>
            <a:lvl1pPr algn="r">
              <a:defRPr sz="1300"/>
            </a:lvl1pPr>
          </a:lstStyle>
          <a:p>
            <a:fld id="{4A240F77-0FBA-4A13-BA95-F35A728A25CC}" type="slidenum">
              <a:rPr lang="en-GB" smtClean="0"/>
              <a:t>‹#›</a:t>
            </a:fld>
            <a:endParaRPr lang="en-GB"/>
          </a:p>
        </p:txBody>
      </p:sp>
    </p:spTree>
    <p:extLst>
      <p:ext uri="{BB962C8B-B14F-4D97-AF65-F5344CB8AC3E}">
        <p14:creationId xmlns:p14="http://schemas.microsoft.com/office/powerpoint/2010/main" val="337426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543600" y="1958399"/>
            <a:ext cx="9610574" cy="5058000"/>
          </a:xfrm>
        </p:spPr>
        <p:txBody>
          <a:bodyPr/>
          <a:lstStyle/>
          <a:p>
            <a:r>
              <a:rPr lang="en-US"/>
              <a:t>Click icon to add picture</a:t>
            </a:r>
            <a:endParaRPr lang="en-GB"/>
          </a:p>
        </p:txBody>
      </p:sp>
      <p:sp>
        <p:nvSpPr>
          <p:cNvPr id="2" name="Title 1"/>
          <p:cNvSpPr>
            <a:spLocks noGrp="1"/>
          </p:cNvSpPr>
          <p:nvPr>
            <p:ph type="ctrTitle"/>
          </p:nvPr>
        </p:nvSpPr>
        <p:spPr>
          <a:xfrm>
            <a:off x="990000" y="2763582"/>
            <a:ext cx="4446198" cy="797668"/>
          </a:xfrm>
          <a:prstGeom prst="rect">
            <a:avLst/>
          </a:prstGeom>
          <a:solidFill>
            <a:schemeClr val="accent2"/>
          </a:solidFill>
        </p:spPr>
        <p:txBody>
          <a:bodyPr lIns="216000" tIns="108000" rIns="216000" anchor="t" anchorCtr="0"/>
          <a:lstStyle>
            <a:lvl1pPr algn="l">
              <a:defRPr sz="2200" baseline="0">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990001" y="3561250"/>
            <a:ext cx="4446000" cy="611916"/>
          </a:xfrm>
          <a:solidFill>
            <a:schemeClr val="accent2"/>
          </a:solidFill>
        </p:spPr>
        <p:txBody>
          <a:bodyPr lIns="216000" tIns="108000" rIns="216000" bIns="216000"/>
          <a:lstStyle>
            <a:lvl1pPr marL="0" indent="0" algn="l">
              <a:lnSpc>
                <a:spcPct val="100000"/>
              </a:lnSpc>
              <a:spcBef>
                <a:spcPts val="0"/>
              </a:spcBef>
              <a:spcAft>
                <a:spcPts val="0"/>
              </a:spcAft>
              <a:buNone/>
              <a:defRPr sz="1500" b="0" i="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74174" y="432000"/>
            <a:ext cx="2880000" cy="992598"/>
          </a:xfrm>
          <a:prstGeom prst="rect">
            <a:avLst/>
          </a:prstGeom>
        </p:spPr>
      </p:pic>
      <p:sp>
        <p:nvSpPr>
          <p:cNvPr id="11" name="Text Placeholder 10"/>
          <p:cNvSpPr>
            <a:spLocks noGrp="1"/>
          </p:cNvSpPr>
          <p:nvPr>
            <p:ph type="body" sz="quarter" idx="10" hasCustomPrompt="1"/>
          </p:nvPr>
        </p:nvSpPr>
        <p:spPr>
          <a:xfrm>
            <a:off x="990000" y="2381400"/>
            <a:ext cx="4446000" cy="438285"/>
          </a:xfrm>
          <a:solidFill>
            <a:schemeClr val="accent2"/>
          </a:solidFill>
        </p:spPr>
        <p:txBody>
          <a:bodyPr lIns="216000" tIns="216000" rIns="216000" bIns="0"/>
          <a:lstStyle>
            <a:lvl1pPr>
              <a:lnSpc>
                <a:spcPct val="100000"/>
              </a:lnSpc>
              <a:spcBef>
                <a:spcPts val="0"/>
              </a:spcBef>
              <a:spcAft>
                <a:spcPts val="0"/>
              </a:spcAft>
              <a:defRPr sz="900" cap="all" baseline="0">
                <a:solidFill>
                  <a:schemeClr val="bg1"/>
                </a:solidFill>
              </a:defRPr>
            </a:lvl1pPr>
          </a:lstStyle>
          <a:p>
            <a:pPr lvl="0"/>
            <a:r>
              <a:rPr lang="en-GB" dirty="0"/>
              <a:t>Date</a:t>
            </a:r>
          </a:p>
        </p:txBody>
      </p:sp>
    </p:spTree>
    <p:extLst>
      <p:ext uri="{BB962C8B-B14F-4D97-AF65-F5344CB8AC3E}">
        <p14:creationId xmlns:p14="http://schemas.microsoft.com/office/powerpoint/2010/main" val="3476097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with Text">
    <p:spTree>
      <p:nvGrpSpPr>
        <p:cNvPr id="1" name=""/>
        <p:cNvGrpSpPr/>
        <p:nvPr/>
      </p:nvGrpSpPr>
      <p:grpSpPr>
        <a:xfrm>
          <a:off x="0" y="0"/>
          <a:ext cx="0" cy="0"/>
          <a:chOff x="0" y="0"/>
          <a:chExt cx="0" cy="0"/>
        </a:xfrm>
      </p:grpSpPr>
      <p:sp>
        <p:nvSpPr>
          <p:cNvPr id="5" name="Chart Placeholder 4"/>
          <p:cNvSpPr>
            <a:spLocks noGrp="1"/>
          </p:cNvSpPr>
          <p:nvPr>
            <p:ph type="chart" sz="quarter" idx="10"/>
          </p:nvPr>
        </p:nvSpPr>
        <p:spPr>
          <a:xfrm>
            <a:off x="543600" y="1952625"/>
            <a:ext cx="6336000" cy="4824000"/>
          </a:xfrm>
        </p:spPr>
        <p:txBody>
          <a:bodyPr/>
          <a:lstStyle/>
          <a:p>
            <a:r>
              <a:rPr lang="en-US"/>
              <a:t>Click icon to add chart</a:t>
            </a:r>
            <a:endParaRPr lang="en-GB" dirty="0"/>
          </a:p>
        </p:txBody>
      </p:sp>
      <p:sp>
        <p:nvSpPr>
          <p:cNvPr id="8" name="Text Placeholder 7"/>
          <p:cNvSpPr>
            <a:spLocks noGrp="1"/>
          </p:cNvSpPr>
          <p:nvPr>
            <p:ph type="body" sz="quarter" idx="11" hasCustomPrompt="1"/>
          </p:nvPr>
        </p:nvSpPr>
        <p:spPr>
          <a:xfrm>
            <a:off x="7077075" y="1952625"/>
            <a:ext cx="3060000" cy="4824413"/>
          </a:xfrm>
          <a:solidFill>
            <a:srgbClr val="DDDDDD"/>
          </a:solidFill>
        </p:spPr>
        <p:txBody>
          <a:bodyPr lIns="252000" tIns="252000" rIns="252000" bIns="252000"/>
          <a:lstStyle>
            <a:lvl1pPr>
              <a:lnSpc>
                <a:spcPts val="2200"/>
              </a:lnSpc>
              <a:defRPr sz="1800" b="0" i="0" baseline="0">
                <a:solidFill>
                  <a:schemeClr val="tx1"/>
                </a:solidFill>
              </a:defRPr>
            </a:lvl1pPr>
          </a:lstStyle>
          <a:p>
            <a:pPr lvl="0"/>
            <a:r>
              <a:rPr lang="en-US" dirty="0"/>
              <a:t>18pt Regular 22pt leading</a:t>
            </a:r>
          </a:p>
          <a:p>
            <a:pPr lvl="0"/>
            <a:endParaRPr lang="en-US" dirty="0"/>
          </a:p>
          <a:p>
            <a:pPr lvl="0"/>
            <a:endParaRPr lang="en-US" dirty="0"/>
          </a:p>
        </p:txBody>
      </p:sp>
      <p:sp>
        <p:nvSpPr>
          <p:cNvPr id="7" name="Text Placeholder 7"/>
          <p:cNvSpPr>
            <a:spLocks noGrp="1"/>
          </p:cNvSpPr>
          <p:nvPr>
            <p:ph type="body" sz="quarter" idx="12" hasCustomPrompt="1"/>
          </p:nvPr>
        </p:nvSpPr>
        <p:spPr>
          <a:xfrm>
            <a:off x="544513" y="432000"/>
            <a:ext cx="7524000" cy="1166400"/>
          </a:xfrm>
          <a:solidFill>
            <a:schemeClr val="tx1"/>
          </a:solidFill>
        </p:spPr>
        <p:txBody>
          <a:bodyPr tIns="288000">
            <a:noAutofit/>
          </a:bodyPr>
          <a:lstStyle>
            <a:lvl1pPr>
              <a:spcBef>
                <a:spcPts val="0"/>
              </a:spcBef>
              <a:spcAft>
                <a:spcPts val="0"/>
              </a:spcAft>
              <a:defRPr sz="2200" baseline="0">
                <a:solidFill>
                  <a:schemeClr val="accent1"/>
                </a:solidFill>
              </a:defRPr>
            </a:lvl1pPr>
            <a:lvl2pPr marL="0" indent="0">
              <a:spcBef>
                <a:spcPts val="0"/>
              </a:spcBef>
              <a:buFontTx/>
              <a:buNone/>
              <a:defRPr sz="2200" baseline="0">
                <a:solidFill>
                  <a:schemeClr val="bg1"/>
                </a:solidFill>
              </a:defRPr>
            </a:lvl2pPr>
          </a:lstStyle>
          <a:p>
            <a:pPr lvl="0"/>
            <a:r>
              <a:rPr lang="en-US" dirty="0"/>
              <a:t>Main Heading</a:t>
            </a:r>
          </a:p>
          <a:p>
            <a:pPr lvl="1"/>
            <a:r>
              <a:rPr lang="en-US" dirty="0"/>
              <a:t>Second level</a:t>
            </a:r>
          </a:p>
        </p:txBody>
      </p:sp>
      <p:sp>
        <p:nvSpPr>
          <p:cNvPr id="9" name="Picture Placeholder 2"/>
          <p:cNvSpPr>
            <a:spLocks noGrp="1"/>
          </p:cNvSpPr>
          <p:nvPr>
            <p:ph type="pic" sz="quarter" idx="13"/>
          </p:nvPr>
        </p:nvSpPr>
        <p:spPr>
          <a:xfrm>
            <a:off x="8054975" y="432000"/>
            <a:ext cx="2070000" cy="1166400"/>
          </a:xfrm>
        </p:spPr>
        <p:txBody>
          <a:bodyPr>
            <a:normAutofit/>
          </a:bodyPr>
          <a:lstStyle>
            <a:lvl1pPr>
              <a:lnSpc>
                <a:spcPct val="100000"/>
              </a:lnSpc>
              <a:spcBef>
                <a:spcPts val="0"/>
              </a:spcBef>
              <a:spcAft>
                <a:spcPts val="0"/>
              </a:spcAft>
              <a:defRPr sz="1200" b="0" i="0" baseline="0"/>
            </a:lvl1pPr>
          </a:lstStyle>
          <a:p>
            <a:r>
              <a:rPr lang="en-US"/>
              <a:t>Click icon to add picture</a:t>
            </a:r>
            <a:endParaRPr lang="en-GB" dirty="0"/>
          </a:p>
        </p:txBody>
      </p:sp>
    </p:spTree>
    <p:extLst>
      <p:ext uri="{BB962C8B-B14F-4D97-AF65-F5344CB8AC3E}">
        <p14:creationId xmlns:p14="http://schemas.microsoft.com/office/powerpoint/2010/main" val="1705802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t with Bullets">
    <p:spTree>
      <p:nvGrpSpPr>
        <p:cNvPr id="1" name=""/>
        <p:cNvGrpSpPr/>
        <p:nvPr/>
      </p:nvGrpSpPr>
      <p:grpSpPr>
        <a:xfrm>
          <a:off x="0" y="0"/>
          <a:ext cx="0" cy="0"/>
          <a:chOff x="0" y="0"/>
          <a:chExt cx="0" cy="0"/>
        </a:xfrm>
      </p:grpSpPr>
      <p:sp>
        <p:nvSpPr>
          <p:cNvPr id="5" name="Chart Placeholder 4"/>
          <p:cNvSpPr>
            <a:spLocks noGrp="1"/>
          </p:cNvSpPr>
          <p:nvPr>
            <p:ph type="chart" sz="quarter" idx="10"/>
          </p:nvPr>
        </p:nvSpPr>
        <p:spPr>
          <a:xfrm>
            <a:off x="543600" y="1952625"/>
            <a:ext cx="6336000" cy="4824000"/>
          </a:xfrm>
        </p:spPr>
        <p:txBody>
          <a:bodyPr/>
          <a:lstStyle/>
          <a:p>
            <a:r>
              <a:rPr lang="en-US"/>
              <a:t>Click icon to add chart</a:t>
            </a:r>
            <a:endParaRPr lang="en-GB" dirty="0"/>
          </a:p>
        </p:txBody>
      </p:sp>
      <p:sp>
        <p:nvSpPr>
          <p:cNvPr id="8" name="Text Placeholder 7"/>
          <p:cNvSpPr>
            <a:spLocks noGrp="1"/>
          </p:cNvSpPr>
          <p:nvPr>
            <p:ph type="body" sz="quarter" idx="11" hasCustomPrompt="1"/>
          </p:nvPr>
        </p:nvSpPr>
        <p:spPr>
          <a:xfrm>
            <a:off x="7077075" y="1952625"/>
            <a:ext cx="3060000" cy="4824413"/>
          </a:xfrm>
          <a:solidFill>
            <a:srgbClr val="DDDDDD"/>
          </a:solidFill>
        </p:spPr>
        <p:txBody>
          <a:bodyPr lIns="252000" tIns="252000" rIns="252000" bIns="252000"/>
          <a:lstStyle>
            <a:lvl1pPr>
              <a:lnSpc>
                <a:spcPts val="2200"/>
              </a:lnSpc>
              <a:defRPr sz="1800" b="1" i="0" baseline="0">
                <a:solidFill>
                  <a:schemeClr val="accent4"/>
                </a:solidFill>
              </a:defRPr>
            </a:lvl1pPr>
            <a:lvl2pPr marL="0" indent="-180000">
              <a:buClr>
                <a:schemeClr val="accent4"/>
              </a:buClr>
              <a:defRPr sz="1800" baseline="0"/>
            </a:lvl2pPr>
            <a:lvl3pPr marL="360000" indent="-180000">
              <a:defRPr sz="1500" baseline="0"/>
            </a:lvl3pPr>
            <a:lvl4pPr marL="720000" indent="0">
              <a:buNone/>
              <a:defRPr/>
            </a:lvl4pPr>
          </a:lstStyle>
          <a:p>
            <a:pPr lvl="0"/>
            <a:r>
              <a:rPr lang="en-US" dirty="0"/>
              <a:t>Bullet text heading </a:t>
            </a:r>
          </a:p>
          <a:p>
            <a:pPr lvl="1"/>
            <a:r>
              <a:rPr lang="en-US" dirty="0"/>
              <a:t>Next level</a:t>
            </a:r>
          </a:p>
          <a:p>
            <a:pPr lvl="2"/>
            <a:r>
              <a:rPr lang="en-US" dirty="0"/>
              <a:t>Next Level</a:t>
            </a:r>
          </a:p>
        </p:txBody>
      </p:sp>
      <p:sp>
        <p:nvSpPr>
          <p:cNvPr id="9" name="Text Placeholder 7"/>
          <p:cNvSpPr>
            <a:spLocks noGrp="1"/>
          </p:cNvSpPr>
          <p:nvPr>
            <p:ph type="body" sz="quarter" idx="12" hasCustomPrompt="1"/>
          </p:nvPr>
        </p:nvSpPr>
        <p:spPr>
          <a:xfrm>
            <a:off x="544512" y="432000"/>
            <a:ext cx="7524000" cy="1166400"/>
          </a:xfrm>
          <a:solidFill>
            <a:schemeClr val="tx1"/>
          </a:solidFill>
        </p:spPr>
        <p:txBody>
          <a:bodyPr tIns="288000">
            <a:noAutofit/>
          </a:bodyPr>
          <a:lstStyle>
            <a:lvl1pPr>
              <a:spcBef>
                <a:spcPts val="0"/>
              </a:spcBef>
              <a:spcAft>
                <a:spcPts val="0"/>
              </a:spcAft>
              <a:defRPr sz="2200" baseline="0">
                <a:solidFill>
                  <a:schemeClr val="accent1"/>
                </a:solidFill>
              </a:defRPr>
            </a:lvl1pPr>
            <a:lvl2pPr marL="0" indent="0">
              <a:spcBef>
                <a:spcPts val="0"/>
              </a:spcBef>
              <a:buFontTx/>
              <a:buNone/>
              <a:defRPr sz="2200" baseline="0">
                <a:solidFill>
                  <a:schemeClr val="bg1"/>
                </a:solidFill>
              </a:defRPr>
            </a:lvl2pPr>
          </a:lstStyle>
          <a:p>
            <a:pPr lvl="0"/>
            <a:r>
              <a:rPr lang="en-US" dirty="0"/>
              <a:t>Main Heading</a:t>
            </a:r>
          </a:p>
          <a:p>
            <a:pPr lvl="1"/>
            <a:r>
              <a:rPr lang="en-US" dirty="0"/>
              <a:t>Second level</a:t>
            </a:r>
          </a:p>
        </p:txBody>
      </p:sp>
      <p:sp>
        <p:nvSpPr>
          <p:cNvPr id="10" name="Picture Placeholder 2"/>
          <p:cNvSpPr>
            <a:spLocks noGrp="1"/>
          </p:cNvSpPr>
          <p:nvPr>
            <p:ph type="pic" sz="quarter" idx="13"/>
          </p:nvPr>
        </p:nvSpPr>
        <p:spPr>
          <a:xfrm>
            <a:off x="8054975" y="432000"/>
            <a:ext cx="2070000" cy="1166400"/>
          </a:xfrm>
        </p:spPr>
        <p:txBody>
          <a:bodyPr>
            <a:normAutofit/>
          </a:bodyPr>
          <a:lstStyle>
            <a:lvl1pPr>
              <a:lnSpc>
                <a:spcPct val="100000"/>
              </a:lnSpc>
              <a:spcBef>
                <a:spcPts val="0"/>
              </a:spcBef>
              <a:spcAft>
                <a:spcPts val="0"/>
              </a:spcAft>
              <a:defRPr sz="1200" b="0" i="0" baseline="0"/>
            </a:lvl1pPr>
          </a:lstStyle>
          <a:p>
            <a:r>
              <a:rPr lang="en-US"/>
              <a:t>Click icon to add picture</a:t>
            </a:r>
            <a:endParaRPr lang="en-GB" dirty="0"/>
          </a:p>
        </p:txBody>
      </p:sp>
    </p:spTree>
    <p:extLst>
      <p:ext uri="{BB962C8B-B14F-4D97-AF65-F5344CB8AC3E}">
        <p14:creationId xmlns:p14="http://schemas.microsoft.com/office/powerpoint/2010/main" val="38349846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p:cNvSpPr/>
          <p:nvPr userDrawn="1"/>
        </p:nvSpPr>
        <p:spPr>
          <a:xfrm>
            <a:off x="545238" y="1944000"/>
            <a:ext cx="9598887" cy="4824000"/>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7"/>
          <p:cNvSpPr>
            <a:spLocks noGrp="1"/>
          </p:cNvSpPr>
          <p:nvPr>
            <p:ph type="body" sz="quarter" idx="11" hasCustomPrompt="1"/>
          </p:nvPr>
        </p:nvSpPr>
        <p:spPr>
          <a:xfrm>
            <a:off x="544513" y="432000"/>
            <a:ext cx="7524000" cy="1166400"/>
          </a:xfrm>
          <a:solidFill>
            <a:schemeClr val="tx1"/>
          </a:solidFill>
        </p:spPr>
        <p:txBody>
          <a:bodyPr tIns="288000">
            <a:noAutofit/>
          </a:bodyPr>
          <a:lstStyle>
            <a:lvl1pPr>
              <a:spcBef>
                <a:spcPts val="0"/>
              </a:spcBef>
              <a:spcAft>
                <a:spcPts val="0"/>
              </a:spcAft>
              <a:defRPr sz="2200" baseline="0">
                <a:solidFill>
                  <a:schemeClr val="accent1"/>
                </a:solidFill>
              </a:defRPr>
            </a:lvl1pPr>
            <a:lvl2pPr marL="0" indent="0">
              <a:spcBef>
                <a:spcPts val="0"/>
              </a:spcBef>
              <a:buFontTx/>
              <a:buNone/>
              <a:defRPr sz="2200" baseline="0">
                <a:solidFill>
                  <a:schemeClr val="bg1"/>
                </a:solidFill>
              </a:defRPr>
            </a:lvl2pPr>
          </a:lstStyle>
          <a:p>
            <a:pPr lvl="0"/>
            <a:r>
              <a:rPr lang="en-US" dirty="0"/>
              <a:t>Main Heading</a:t>
            </a:r>
          </a:p>
          <a:p>
            <a:pPr lvl="1"/>
            <a:r>
              <a:rPr lang="en-US" dirty="0"/>
              <a:t>Second level</a:t>
            </a:r>
          </a:p>
        </p:txBody>
      </p:sp>
      <p:sp>
        <p:nvSpPr>
          <p:cNvPr id="6" name="Picture Placeholder 2"/>
          <p:cNvSpPr>
            <a:spLocks noGrp="1"/>
          </p:cNvSpPr>
          <p:nvPr>
            <p:ph type="pic" sz="quarter" idx="12"/>
          </p:nvPr>
        </p:nvSpPr>
        <p:spPr>
          <a:xfrm>
            <a:off x="8054975" y="432000"/>
            <a:ext cx="2070000" cy="1166400"/>
          </a:xfrm>
        </p:spPr>
        <p:txBody>
          <a:bodyPr>
            <a:normAutofit/>
          </a:bodyPr>
          <a:lstStyle>
            <a:lvl1pPr>
              <a:lnSpc>
                <a:spcPct val="100000"/>
              </a:lnSpc>
              <a:spcBef>
                <a:spcPts val="0"/>
              </a:spcBef>
              <a:spcAft>
                <a:spcPts val="0"/>
              </a:spcAft>
              <a:defRPr sz="1200" b="0" i="0" baseline="0"/>
            </a:lvl1pPr>
          </a:lstStyle>
          <a:p>
            <a:r>
              <a:rPr lang="en-US"/>
              <a:t>Click icon to add picture</a:t>
            </a:r>
            <a:endParaRPr lang="en-GB" dirty="0"/>
          </a:p>
        </p:txBody>
      </p:sp>
    </p:spTree>
    <p:extLst>
      <p:ext uri="{BB962C8B-B14F-4D97-AF65-F5344CB8AC3E}">
        <p14:creationId xmlns:p14="http://schemas.microsoft.com/office/powerpoint/2010/main" val="2946130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acts">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545238" y="1944000"/>
            <a:ext cx="2124000" cy="1198800"/>
          </a:xfrm>
        </p:spPr>
        <p:txBody>
          <a:bodyPr>
            <a:normAutofit/>
          </a:bodyPr>
          <a:lstStyle>
            <a:lvl1pPr>
              <a:lnSpc>
                <a:spcPct val="100000"/>
              </a:lnSpc>
              <a:defRPr sz="1000" baseline="0"/>
            </a:lvl1pPr>
          </a:lstStyle>
          <a:p>
            <a:r>
              <a:rPr lang="en-US"/>
              <a:t>Click icon to add picture</a:t>
            </a:r>
            <a:endParaRPr lang="en-GB" dirty="0"/>
          </a:p>
        </p:txBody>
      </p:sp>
      <p:sp>
        <p:nvSpPr>
          <p:cNvPr id="5" name="Picture Placeholder 3"/>
          <p:cNvSpPr>
            <a:spLocks noGrp="1"/>
          </p:cNvSpPr>
          <p:nvPr>
            <p:ph type="pic" sz="quarter" idx="11"/>
          </p:nvPr>
        </p:nvSpPr>
        <p:spPr>
          <a:xfrm>
            <a:off x="545238" y="3506100"/>
            <a:ext cx="2124000" cy="1198800"/>
          </a:xfrm>
        </p:spPr>
        <p:txBody>
          <a:bodyPr>
            <a:normAutofit/>
          </a:bodyPr>
          <a:lstStyle>
            <a:lvl1pPr>
              <a:lnSpc>
                <a:spcPct val="100000"/>
              </a:lnSpc>
              <a:defRPr sz="1000"/>
            </a:lvl1pPr>
          </a:lstStyle>
          <a:p>
            <a:r>
              <a:rPr lang="en-US"/>
              <a:t>Click icon to add picture</a:t>
            </a:r>
            <a:endParaRPr lang="en-GB" dirty="0"/>
          </a:p>
        </p:txBody>
      </p:sp>
      <p:sp>
        <p:nvSpPr>
          <p:cNvPr id="7" name="Picture Placeholder 3"/>
          <p:cNvSpPr>
            <a:spLocks noGrp="1"/>
          </p:cNvSpPr>
          <p:nvPr>
            <p:ph type="pic" sz="quarter" idx="12"/>
          </p:nvPr>
        </p:nvSpPr>
        <p:spPr>
          <a:xfrm>
            <a:off x="545238" y="5079300"/>
            <a:ext cx="2124000" cy="1198800"/>
          </a:xfrm>
        </p:spPr>
        <p:txBody>
          <a:bodyPr>
            <a:normAutofit/>
          </a:bodyPr>
          <a:lstStyle>
            <a:lvl1pPr>
              <a:lnSpc>
                <a:spcPct val="100000"/>
              </a:lnSpc>
              <a:defRPr sz="1000"/>
            </a:lvl1pPr>
          </a:lstStyle>
          <a:p>
            <a:r>
              <a:rPr lang="en-US"/>
              <a:t>Click icon to add picture</a:t>
            </a:r>
            <a:endParaRPr lang="en-GB" dirty="0"/>
          </a:p>
        </p:txBody>
      </p:sp>
      <p:sp>
        <p:nvSpPr>
          <p:cNvPr id="11" name="Text Placeholder 10"/>
          <p:cNvSpPr>
            <a:spLocks noGrp="1"/>
          </p:cNvSpPr>
          <p:nvPr>
            <p:ph type="body" sz="quarter" idx="13" hasCustomPrompt="1"/>
          </p:nvPr>
        </p:nvSpPr>
        <p:spPr>
          <a:xfrm>
            <a:off x="2971638" y="1944238"/>
            <a:ext cx="6705762" cy="1408562"/>
          </a:xfrm>
        </p:spPr>
        <p:txBody>
          <a:bodyPr lIns="0" tIns="0">
            <a:noAutofit/>
          </a:bodyPr>
          <a:lstStyle>
            <a:lvl1pPr>
              <a:lnSpc>
                <a:spcPts val="2100"/>
              </a:lnSpc>
              <a:spcBef>
                <a:spcPts val="0"/>
              </a:spcBef>
              <a:spcAft>
                <a:spcPts val="300"/>
              </a:spcAft>
              <a:defRPr sz="1500" baseline="0"/>
            </a:lvl1pPr>
            <a:lvl2pPr marL="0" indent="0">
              <a:lnSpc>
                <a:spcPts val="2100"/>
              </a:lnSpc>
              <a:spcBef>
                <a:spcPts val="0"/>
              </a:spcBef>
              <a:spcAft>
                <a:spcPts val="0"/>
              </a:spcAft>
              <a:buNone/>
              <a:tabLst>
                <a:tab pos="542925" algn="l"/>
              </a:tabLst>
              <a:defRPr sz="1500" baseline="0"/>
            </a:lvl2pPr>
            <a:lvl3pPr marL="0" indent="0">
              <a:lnSpc>
                <a:spcPts val="1900"/>
              </a:lnSpc>
              <a:spcBef>
                <a:spcPts val="0"/>
              </a:spcBef>
              <a:buNone/>
              <a:defRPr sz="1500" baseline="0">
                <a:solidFill>
                  <a:schemeClr val="accent2"/>
                </a:solidFill>
              </a:defRPr>
            </a:lvl3pPr>
          </a:lstStyle>
          <a:p>
            <a:pPr lvl="0"/>
            <a:r>
              <a:rPr lang="en-US" dirty="0"/>
              <a:t>Name – type name then return and </a:t>
            </a:r>
            <a:r>
              <a:rPr lang="en-US" dirty="0" err="1"/>
              <a:t>Shift+Alt+Right</a:t>
            </a:r>
            <a:r>
              <a:rPr lang="en-US" dirty="0"/>
              <a:t> Arrow</a:t>
            </a:r>
          </a:p>
          <a:p>
            <a:pPr lvl="1"/>
            <a:r>
              <a:rPr lang="en-US" dirty="0"/>
              <a:t>Title (second level)	</a:t>
            </a:r>
          </a:p>
          <a:p>
            <a:pPr lvl="1"/>
            <a:r>
              <a:rPr lang="en-US" dirty="0"/>
              <a:t>T:	</a:t>
            </a:r>
          </a:p>
          <a:p>
            <a:pPr lvl="1"/>
            <a:r>
              <a:rPr lang="en-US" dirty="0"/>
              <a:t>M:	</a:t>
            </a:r>
          </a:p>
          <a:p>
            <a:pPr lvl="1"/>
            <a:r>
              <a:rPr lang="en-US" dirty="0"/>
              <a:t>E:	</a:t>
            </a:r>
          </a:p>
          <a:p>
            <a:pPr lvl="2"/>
            <a:endParaRPr lang="en-US" dirty="0"/>
          </a:p>
        </p:txBody>
      </p:sp>
      <p:sp>
        <p:nvSpPr>
          <p:cNvPr id="10" name="Text Placeholder 10"/>
          <p:cNvSpPr>
            <a:spLocks noGrp="1"/>
          </p:cNvSpPr>
          <p:nvPr>
            <p:ph type="body" sz="quarter" idx="15" hasCustomPrompt="1"/>
          </p:nvPr>
        </p:nvSpPr>
        <p:spPr>
          <a:xfrm>
            <a:off x="2971638" y="3506100"/>
            <a:ext cx="6705762" cy="1408562"/>
          </a:xfrm>
        </p:spPr>
        <p:txBody>
          <a:bodyPr lIns="0" tIns="0">
            <a:noAutofit/>
          </a:bodyPr>
          <a:lstStyle>
            <a:lvl1pPr>
              <a:lnSpc>
                <a:spcPts val="2100"/>
              </a:lnSpc>
              <a:spcBef>
                <a:spcPts val="0"/>
              </a:spcBef>
              <a:spcAft>
                <a:spcPts val="300"/>
              </a:spcAft>
              <a:defRPr sz="1500" baseline="0"/>
            </a:lvl1pPr>
            <a:lvl2pPr marL="0" marR="0" indent="0" algn="l" defTabSz="914400" rtl="0" eaLnBrk="1" fontAlgn="auto" latinLnBrk="0" hangingPunct="1">
              <a:lnSpc>
                <a:spcPts val="2100"/>
              </a:lnSpc>
              <a:spcBef>
                <a:spcPts val="0"/>
              </a:spcBef>
              <a:spcAft>
                <a:spcPts val="0"/>
              </a:spcAft>
              <a:buClr>
                <a:schemeClr val="accent1"/>
              </a:buClr>
              <a:buSzPct val="120000"/>
              <a:buFont typeface="Arial" panose="020B0604020202020204" pitchFamily="34" charset="0"/>
              <a:buNone/>
              <a:tabLst>
                <a:tab pos="542925" algn="l"/>
              </a:tabLst>
              <a:defRPr sz="1500" baseline="0"/>
            </a:lvl2pPr>
            <a:lvl3pPr marL="0" indent="0">
              <a:lnSpc>
                <a:spcPts val="1900"/>
              </a:lnSpc>
              <a:spcBef>
                <a:spcPts val="0"/>
              </a:spcBef>
              <a:buNone/>
              <a:defRPr sz="1500" baseline="0">
                <a:solidFill>
                  <a:schemeClr val="accent2"/>
                </a:solidFill>
              </a:defRPr>
            </a:lvl3pPr>
          </a:lstStyle>
          <a:p>
            <a:pPr lvl="0"/>
            <a:r>
              <a:rPr lang="en-US" dirty="0"/>
              <a:t>Name – type name then return and </a:t>
            </a:r>
            <a:r>
              <a:rPr lang="en-US" dirty="0" err="1"/>
              <a:t>Shift+Alt+Right</a:t>
            </a:r>
            <a:r>
              <a:rPr lang="en-US" dirty="0"/>
              <a:t> Arrow</a:t>
            </a:r>
          </a:p>
          <a:p>
            <a:pPr marL="0" marR="0" lvl="1" indent="0" algn="l" defTabSz="914400" rtl="0" eaLnBrk="1" fontAlgn="auto" latinLnBrk="0" hangingPunct="1">
              <a:lnSpc>
                <a:spcPts val="2100"/>
              </a:lnSpc>
              <a:spcBef>
                <a:spcPts val="0"/>
              </a:spcBef>
              <a:spcAft>
                <a:spcPts val="0"/>
              </a:spcAft>
              <a:buClr>
                <a:schemeClr val="accent1"/>
              </a:buClr>
              <a:buSzPct val="120000"/>
              <a:buFont typeface="Arial" panose="020B0604020202020204" pitchFamily="34" charset="0"/>
              <a:buNone/>
              <a:tabLst>
                <a:tab pos="542925" algn="l"/>
              </a:tabLst>
              <a:defRPr/>
            </a:pPr>
            <a:r>
              <a:rPr lang="en-US" dirty="0"/>
              <a:t>Title	(second level)</a:t>
            </a:r>
          </a:p>
          <a:p>
            <a:pPr lvl="1"/>
            <a:r>
              <a:rPr lang="en-US" dirty="0"/>
              <a:t>T:	</a:t>
            </a:r>
          </a:p>
          <a:p>
            <a:pPr lvl="1"/>
            <a:r>
              <a:rPr lang="en-US" dirty="0"/>
              <a:t>M:	</a:t>
            </a:r>
          </a:p>
          <a:p>
            <a:pPr lvl="1"/>
            <a:r>
              <a:rPr lang="en-US" dirty="0"/>
              <a:t>E:	</a:t>
            </a:r>
          </a:p>
          <a:p>
            <a:pPr lvl="2"/>
            <a:endParaRPr lang="en-US" dirty="0"/>
          </a:p>
        </p:txBody>
      </p:sp>
      <p:sp>
        <p:nvSpPr>
          <p:cNvPr id="12" name="Text Placeholder 10"/>
          <p:cNvSpPr>
            <a:spLocks noGrp="1"/>
          </p:cNvSpPr>
          <p:nvPr>
            <p:ph type="body" sz="quarter" idx="16" hasCustomPrompt="1"/>
          </p:nvPr>
        </p:nvSpPr>
        <p:spPr>
          <a:xfrm>
            <a:off x="2971638" y="5079300"/>
            <a:ext cx="6705762" cy="1408562"/>
          </a:xfrm>
        </p:spPr>
        <p:txBody>
          <a:bodyPr lIns="0" tIns="0">
            <a:noAutofit/>
          </a:bodyPr>
          <a:lstStyle>
            <a:lvl1pPr>
              <a:lnSpc>
                <a:spcPts val="2100"/>
              </a:lnSpc>
              <a:spcBef>
                <a:spcPts val="0"/>
              </a:spcBef>
              <a:spcAft>
                <a:spcPts val="300"/>
              </a:spcAft>
              <a:defRPr sz="1500" baseline="0"/>
            </a:lvl1pPr>
            <a:lvl2pPr marL="0" marR="0" indent="0" algn="l" defTabSz="914400" rtl="0" eaLnBrk="1" fontAlgn="auto" latinLnBrk="0" hangingPunct="1">
              <a:lnSpc>
                <a:spcPts val="2100"/>
              </a:lnSpc>
              <a:spcBef>
                <a:spcPts val="0"/>
              </a:spcBef>
              <a:spcAft>
                <a:spcPts val="0"/>
              </a:spcAft>
              <a:buClr>
                <a:schemeClr val="accent1"/>
              </a:buClr>
              <a:buSzPct val="120000"/>
              <a:buFont typeface="Arial" panose="020B0604020202020204" pitchFamily="34" charset="0"/>
              <a:buNone/>
              <a:tabLst>
                <a:tab pos="542925" algn="l"/>
              </a:tabLst>
              <a:defRPr sz="1500" baseline="0"/>
            </a:lvl2pPr>
            <a:lvl3pPr marL="0" indent="0">
              <a:lnSpc>
                <a:spcPts val="1900"/>
              </a:lnSpc>
              <a:spcBef>
                <a:spcPts val="0"/>
              </a:spcBef>
              <a:buNone/>
              <a:defRPr sz="1500" baseline="0">
                <a:solidFill>
                  <a:schemeClr val="accent2"/>
                </a:solidFill>
              </a:defRPr>
            </a:lvl3pPr>
          </a:lstStyle>
          <a:p>
            <a:pPr lvl="0"/>
            <a:r>
              <a:rPr lang="en-US" dirty="0"/>
              <a:t>Name – type name then return and </a:t>
            </a:r>
            <a:r>
              <a:rPr lang="en-US" dirty="0" err="1"/>
              <a:t>Shift+Alt+Right</a:t>
            </a:r>
            <a:r>
              <a:rPr lang="en-US" dirty="0"/>
              <a:t> Arrow</a:t>
            </a:r>
          </a:p>
          <a:p>
            <a:pPr marL="0" marR="0" lvl="1" indent="0" algn="l" defTabSz="914400" rtl="0" eaLnBrk="1" fontAlgn="auto" latinLnBrk="0" hangingPunct="1">
              <a:lnSpc>
                <a:spcPts val="2100"/>
              </a:lnSpc>
              <a:spcBef>
                <a:spcPts val="0"/>
              </a:spcBef>
              <a:spcAft>
                <a:spcPts val="0"/>
              </a:spcAft>
              <a:buClr>
                <a:schemeClr val="accent1"/>
              </a:buClr>
              <a:buSzPct val="120000"/>
              <a:buFont typeface="Arial" panose="020B0604020202020204" pitchFamily="34" charset="0"/>
              <a:buNone/>
              <a:tabLst>
                <a:tab pos="542925" algn="l"/>
              </a:tabLst>
              <a:defRPr/>
            </a:pPr>
            <a:r>
              <a:rPr lang="en-US" dirty="0"/>
              <a:t>Title	(second level)	</a:t>
            </a:r>
          </a:p>
          <a:p>
            <a:pPr lvl="1"/>
            <a:r>
              <a:rPr lang="en-US" dirty="0"/>
              <a:t>T:	</a:t>
            </a:r>
          </a:p>
          <a:p>
            <a:pPr lvl="1"/>
            <a:r>
              <a:rPr lang="en-US" dirty="0"/>
              <a:t>M:	</a:t>
            </a:r>
          </a:p>
          <a:p>
            <a:pPr lvl="1"/>
            <a:r>
              <a:rPr lang="en-US" dirty="0"/>
              <a:t>E:	</a:t>
            </a:r>
          </a:p>
          <a:p>
            <a:pPr lvl="2"/>
            <a:endParaRPr lang="en-US" dirty="0"/>
          </a:p>
        </p:txBody>
      </p:sp>
      <p:sp>
        <p:nvSpPr>
          <p:cNvPr id="14" name="Text Placeholder 7"/>
          <p:cNvSpPr>
            <a:spLocks noGrp="1"/>
          </p:cNvSpPr>
          <p:nvPr>
            <p:ph type="body" sz="quarter" idx="17" hasCustomPrompt="1"/>
          </p:nvPr>
        </p:nvSpPr>
        <p:spPr>
          <a:xfrm>
            <a:off x="544513" y="432000"/>
            <a:ext cx="7524000" cy="1166400"/>
          </a:xfrm>
          <a:solidFill>
            <a:schemeClr val="tx1"/>
          </a:solidFill>
        </p:spPr>
        <p:txBody>
          <a:bodyPr tIns="288000">
            <a:noAutofit/>
          </a:bodyPr>
          <a:lstStyle>
            <a:lvl1pPr>
              <a:spcBef>
                <a:spcPts val="0"/>
              </a:spcBef>
              <a:spcAft>
                <a:spcPts val="0"/>
              </a:spcAft>
              <a:defRPr sz="2200" baseline="0">
                <a:solidFill>
                  <a:schemeClr val="accent1"/>
                </a:solidFill>
              </a:defRPr>
            </a:lvl1pPr>
            <a:lvl2pPr marL="0" indent="0">
              <a:spcBef>
                <a:spcPts val="0"/>
              </a:spcBef>
              <a:buFontTx/>
              <a:buNone/>
              <a:defRPr sz="2200" baseline="0">
                <a:solidFill>
                  <a:schemeClr val="bg1"/>
                </a:solidFill>
              </a:defRPr>
            </a:lvl2pPr>
          </a:lstStyle>
          <a:p>
            <a:pPr lvl="0"/>
            <a:r>
              <a:rPr lang="en-US" dirty="0"/>
              <a:t>Main Heading</a:t>
            </a:r>
          </a:p>
          <a:p>
            <a:pPr lvl="1"/>
            <a:r>
              <a:rPr lang="en-US" dirty="0"/>
              <a:t>Second level</a:t>
            </a:r>
          </a:p>
        </p:txBody>
      </p:sp>
      <p:sp>
        <p:nvSpPr>
          <p:cNvPr id="15" name="Picture Placeholder 2"/>
          <p:cNvSpPr>
            <a:spLocks noGrp="1"/>
          </p:cNvSpPr>
          <p:nvPr>
            <p:ph type="pic" sz="quarter" idx="18"/>
          </p:nvPr>
        </p:nvSpPr>
        <p:spPr>
          <a:xfrm>
            <a:off x="8054975" y="432000"/>
            <a:ext cx="2070000" cy="1166400"/>
          </a:xfrm>
        </p:spPr>
        <p:txBody>
          <a:bodyPr>
            <a:normAutofit/>
          </a:bodyPr>
          <a:lstStyle>
            <a:lvl1pPr>
              <a:lnSpc>
                <a:spcPct val="100000"/>
              </a:lnSpc>
              <a:spcBef>
                <a:spcPts val="0"/>
              </a:spcBef>
              <a:spcAft>
                <a:spcPts val="0"/>
              </a:spcAft>
              <a:defRPr sz="1200" b="0" i="0" baseline="0"/>
            </a:lvl1pPr>
          </a:lstStyle>
          <a:p>
            <a:r>
              <a:rPr lang="en-US"/>
              <a:t>Click icon to add picture</a:t>
            </a:r>
            <a:endParaRPr lang="en-GB" dirty="0"/>
          </a:p>
        </p:txBody>
      </p:sp>
    </p:spTree>
    <p:extLst>
      <p:ext uri="{BB962C8B-B14F-4D97-AF65-F5344CB8AC3E}">
        <p14:creationId xmlns:p14="http://schemas.microsoft.com/office/powerpoint/2010/main" val="82733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8" name="Picture Placeholder 7"/>
          <p:cNvSpPr>
            <a:spLocks noGrp="1"/>
          </p:cNvSpPr>
          <p:nvPr>
            <p:ph type="pic" sz="quarter" idx="11" hasCustomPrompt="1"/>
          </p:nvPr>
        </p:nvSpPr>
        <p:spPr>
          <a:xfrm>
            <a:off x="5432424" y="1944000"/>
            <a:ext cx="4716000" cy="4823513"/>
          </a:xfrm>
        </p:spPr>
        <p:txBody>
          <a:bodyPr/>
          <a:lstStyle>
            <a:lvl1pPr>
              <a:defRPr baseline="0"/>
            </a:lvl1pPr>
          </a:lstStyle>
          <a:p>
            <a:r>
              <a:rPr lang="en-GB" dirty="0"/>
              <a:t>Click the icon below to insert image</a:t>
            </a:r>
          </a:p>
        </p:txBody>
      </p:sp>
      <p:sp>
        <p:nvSpPr>
          <p:cNvPr id="4" name="Text Placeholder 3"/>
          <p:cNvSpPr>
            <a:spLocks noGrp="1"/>
          </p:cNvSpPr>
          <p:nvPr>
            <p:ph type="body" sz="quarter" idx="10"/>
          </p:nvPr>
        </p:nvSpPr>
        <p:spPr>
          <a:xfrm>
            <a:off x="544513" y="1944688"/>
            <a:ext cx="4716000" cy="4822825"/>
          </a:xfrm>
          <a:solidFill>
            <a:schemeClr val="accent4"/>
          </a:solidFill>
        </p:spPr>
        <p:txBody>
          <a:bodyPr tIns="302400"/>
          <a:lstStyle>
            <a:lvl1pPr>
              <a:lnSpc>
                <a:spcPts val="2600"/>
              </a:lnSpc>
              <a:spcAft>
                <a:spcPts val="600"/>
              </a:spcAft>
              <a:defRPr sz="2400" b="0" baseline="0">
                <a:solidFill>
                  <a:schemeClr val="bg1"/>
                </a:solidFill>
              </a:defRPr>
            </a:lvl1pPr>
            <a:lvl2pPr>
              <a:lnSpc>
                <a:spcPts val="2400"/>
              </a:lnSpc>
              <a:buClr>
                <a:schemeClr val="bg1"/>
              </a:buClr>
              <a:defRPr sz="2400" baseline="0">
                <a:solidFill>
                  <a:schemeClr val="bg1"/>
                </a:solidFill>
              </a:defRPr>
            </a:lvl2pPr>
            <a:lvl3pPr>
              <a:lnSpc>
                <a:spcPts val="2000"/>
              </a:lnSpc>
              <a:buClr>
                <a:schemeClr val="bg1"/>
              </a:buClr>
              <a:defRPr sz="1800" baseline="0">
                <a:solidFill>
                  <a:schemeClr val="bg1"/>
                </a:solidFill>
              </a:defRPr>
            </a:lvl3pPr>
          </a:lstStyle>
          <a:p>
            <a:pPr lvl="0"/>
            <a:r>
              <a:rPr lang="en-US"/>
              <a:t>Click to edit Master text styles</a:t>
            </a:r>
          </a:p>
          <a:p>
            <a:pPr lvl="1"/>
            <a:r>
              <a:rPr lang="en-US"/>
              <a:t>Second level</a:t>
            </a:r>
          </a:p>
          <a:p>
            <a:pPr lvl="2"/>
            <a:r>
              <a:rPr lang="en-US"/>
              <a:t>Third level</a:t>
            </a:r>
          </a:p>
        </p:txBody>
      </p:sp>
      <p:sp>
        <p:nvSpPr>
          <p:cNvPr id="5" name="Text Placeholder 7"/>
          <p:cNvSpPr>
            <a:spLocks noGrp="1"/>
          </p:cNvSpPr>
          <p:nvPr>
            <p:ph type="body" sz="quarter" idx="12" hasCustomPrompt="1"/>
          </p:nvPr>
        </p:nvSpPr>
        <p:spPr>
          <a:xfrm>
            <a:off x="544513" y="432000"/>
            <a:ext cx="7524000" cy="1166400"/>
          </a:xfrm>
          <a:solidFill>
            <a:schemeClr val="tx1"/>
          </a:solidFill>
        </p:spPr>
        <p:txBody>
          <a:bodyPr tIns="288000">
            <a:noAutofit/>
          </a:bodyPr>
          <a:lstStyle>
            <a:lvl1pPr>
              <a:spcBef>
                <a:spcPts val="0"/>
              </a:spcBef>
              <a:spcAft>
                <a:spcPts val="0"/>
              </a:spcAft>
              <a:defRPr sz="2200" baseline="0">
                <a:solidFill>
                  <a:schemeClr val="accent1"/>
                </a:solidFill>
              </a:defRPr>
            </a:lvl1pPr>
            <a:lvl2pPr marL="0" indent="0">
              <a:spcBef>
                <a:spcPts val="0"/>
              </a:spcBef>
              <a:buFontTx/>
              <a:buNone/>
              <a:defRPr sz="2200" baseline="0">
                <a:solidFill>
                  <a:schemeClr val="bg1"/>
                </a:solidFill>
              </a:defRPr>
            </a:lvl2pPr>
          </a:lstStyle>
          <a:p>
            <a:pPr lvl="0"/>
            <a:r>
              <a:rPr lang="en-US" dirty="0"/>
              <a:t>Main Heading</a:t>
            </a:r>
          </a:p>
          <a:p>
            <a:pPr lvl="1"/>
            <a:r>
              <a:rPr lang="en-US" dirty="0"/>
              <a:t>Second level</a:t>
            </a:r>
          </a:p>
        </p:txBody>
      </p:sp>
      <p:sp>
        <p:nvSpPr>
          <p:cNvPr id="6" name="Picture Placeholder 2"/>
          <p:cNvSpPr>
            <a:spLocks noGrp="1"/>
          </p:cNvSpPr>
          <p:nvPr>
            <p:ph type="pic" sz="quarter" idx="13"/>
          </p:nvPr>
        </p:nvSpPr>
        <p:spPr>
          <a:xfrm>
            <a:off x="8054975" y="432000"/>
            <a:ext cx="2070000" cy="1166400"/>
          </a:xfrm>
        </p:spPr>
        <p:txBody>
          <a:bodyPr>
            <a:normAutofit/>
          </a:bodyPr>
          <a:lstStyle>
            <a:lvl1pPr>
              <a:lnSpc>
                <a:spcPct val="100000"/>
              </a:lnSpc>
              <a:spcBef>
                <a:spcPts val="0"/>
              </a:spcBef>
              <a:spcAft>
                <a:spcPts val="0"/>
              </a:spcAft>
              <a:defRPr sz="1200" b="0" i="0" baseline="0"/>
            </a:lvl1pPr>
          </a:lstStyle>
          <a:p>
            <a:r>
              <a:rPr lang="en-US"/>
              <a:t>Click icon to add picture</a:t>
            </a:r>
            <a:endParaRPr lang="en-GB" dirty="0"/>
          </a:p>
        </p:txBody>
      </p:sp>
    </p:spTree>
    <p:extLst>
      <p:ext uri="{BB962C8B-B14F-4D97-AF65-F5344CB8AC3E}">
        <p14:creationId xmlns:p14="http://schemas.microsoft.com/office/powerpoint/2010/main" val="3686583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42926" y="1944000"/>
            <a:ext cx="4629150" cy="4824000"/>
          </a:xfrm>
          <a:solidFill>
            <a:srgbClr val="DDDDDD"/>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412731" y="1944000"/>
            <a:ext cx="4731394" cy="4824000"/>
          </a:xfrm>
          <a:solidFill>
            <a:srgbClr val="DDDDDD"/>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Text Placeholder 7"/>
          <p:cNvSpPr>
            <a:spLocks noGrp="1"/>
          </p:cNvSpPr>
          <p:nvPr>
            <p:ph type="body" sz="quarter" idx="11" hasCustomPrompt="1"/>
          </p:nvPr>
        </p:nvSpPr>
        <p:spPr>
          <a:xfrm>
            <a:off x="544513" y="432000"/>
            <a:ext cx="7524000" cy="1166400"/>
          </a:xfrm>
          <a:solidFill>
            <a:schemeClr val="tx1"/>
          </a:solidFill>
        </p:spPr>
        <p:txBody>
          <a:bodyPr tIns="288000">
            <a:noAutofit/>
          </a:bodyPr>
          <a:lstStyle>
            <a:lvl1pPr>
              <a:spcBef>
                <a:spcPts val="0"/>
              </a:spcBef>
              <a:spcAft>
                <a:spcPts val="0"/>
              </a:spcAft>
              <a:defRPr sz="2200" baseline="0">
                <a:solidFill>
                  <a:schemeClr val="accent1"/>
                </a:solidFill>
              </a:defRPr>
            </a:lvl1pPr>
            <a:lvl2pPr marL="0" indent="0">
              <a:spcBef>
                <a:spcPts val="0"/>
              </a:spcBef>
              <a:buFontTx/>
              <a:buNone/>
              <a:defRPr sz="2200" baseline="0">
                <a:solidFill>
                  <a:schemeClr val="bg1"/>
                </a:solidFill>
              </a:defRPr>
            </a:lvl2pPr>
          </a:lstStyle>
          <a:p>
            <a:pPr lvl="0"/>
            <a:r>
              <a:rPr lang="en-US" dirty="0"/>
              <a:t>Main Heading</a:t>
            </a:r>
          </a:p>
          <a:p>
            <a:pPr lvl="1"/>
            <a:r>
              <a:rPr lang="en-US" dirty="0"/>
              <a:t>Second level</a:t>
            </a:r>
          </a:p>
        </p:txBody>
      </p:sp>
      <p:sp>
        <p:nvSpPr>
          <p:cNvPr id="8" name="Picture Placeholder 2"/>
          <p:cNvSpPr>
            <a:spLocks noGrp="1"/>
          </p:cNvSpPr>
          <p:nvPr>
            <p:ph type="pic" sz="quarter" idx="12"/>
          </p:nvPr>
        </p:nvSpPr>
        <p:spPr>
          <a:xfrm>
            <a:off x="8054975" y="432000"/>
            <a:ext cx="2070000" cy="1166400"/>
          </a:xfrm>
        </p:spPr>
        <p:txBody>
          <a:bodyPr>
            <a:normAutofit/>
          </a:bodyPr>
          <a:lstStyle>
            <a:lvl1pPr>
              <a:lnSpc>
                <a:spcPct val="100000"/>
              </a:lnSpc>
              <a:spcBef>
                <a:spcPts val="0"/>
              </a:spcBef>
              <a:spcAft>
                <a:spcPts val="0"/>
              </a:spcAft>
              <a:defRPr sz="1200" b="0" i="0" baseline="0"/>
            </a:lvl1pPr>
          </a:lstStyle>
          <a:p>
            <a:r>
              <a:rPr lang="en-US"/>
              <a:t>Click icon to add picture</a:t>
            </a:r>
            <a:endParaRPr lang="en-GB" dirty="0"/>
          </a:p>
        </p:txBody>
      </p:sp>
    </p:spTree>
    <p:extLst>
      <p:ext uri="{BB962C8B-B14F-4D97-AF65-F5344CB8AC3E}">
        <p14:creationId xmlns:p14="http://schemas.microsoft.com/office/powerpoint/2010/main" val="30410542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umberin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42926" y="1944000"/>
            <a:ext cx="4629150" cy="4824000"/>
          </a:xfrm>
          <a:solidFill>
            <a:srgbClr val="DDDDDD"/>
          </a:solidFill>
        </p:spPr>
        <p:txBody>
          <a:bodyPr>
            <a:noAutofit/>
          </a:bodyPr>
          <a:lstStyle>
            <a:lvl1pPr marL="540000" indent="-540000">
              <a:lnSpc>
                <a:spcPts val="2200"/>
              </a:lnSpc>
              <a:buClr>
                <a:schemeClr val="accent4"/>
              </a:buClr>
              <a:buFont typeface="+mj-lt"/>
              <a:buAutoNum type="arabicPeriod"/>
              <a:defRPr sz="2000" b="0" i="0" baseline="0">
                <a:solidFill>
                  <a:schemeClr val="tx1"/>
                </a:solidFill>
              </a:defRPr>
            </a:lvl1pPr>
            <a:lvl2pPr marL="1080000" indent="-540000">
              <a:lnSpc>
                <a:spcPts val="2000"/>
              </a:lnSpc>
              <a:buClr>
                <a:schemeClr val="accent4"/>
              </a:buClr>
              <a:buSzPct val="100000"/>
              <a:buFont typeface="Symbol" panose="05050102010706020507" pitchFamily="18" charset="2"/>
              <a:buChar char=""/>
              <a:defRPr sz="1800" baseline="0"/>
            </a:lvl2pPr>
          </a:lstStyle>
          <a:p>
            <a:pPr lvl="0"/>
            <a:r>
              <a:rPr lang="en-US"/>
              <a:t>Click to edit Master text styles</a:t>
            </a:r>
          </a:p>
          <a:p>
            <a:pPr lvl="1"/>
            <a:r>
              <a:rPr lang="en-US"/>
              <a:t>Second level</a:t>
            </a:r>
          </a:p>
        </p:txBody>
      </p:sp>
      <p:sp>
        <p:nvSpPr>
          <p:cNvPr id="7" name="Text Placeholder 7"/>
          <p:cNvSpPr>
            <a:spLocks noGrp="1"/>
          </p:cNvSpPr>
          <p:nvPr>
            <p:ph type="body" sz="quarter" idx="11" hasCustomPrompt="1"/>
          </p:nvPr>
        </p:nvSpPr>
        <p:spPr>
          <a:xfrm>
            <a:off x="544513" y="432000"/>
            <a:ext cx="7524000" cy="1166400"/>
          </a:xfrm>
          <a:solidFill>
            <a:schemeClr val="tx1"/>
          </a:solidFill>
        </p:spPr>
        <p:txBody>
          <a:bodyPr tIns="288000">
            <a:noAutofit/>
          </a:bodyPr>
          <a:lstStyle>
            <a:lvl1pPr>
              <a:spcBef>
                <a:spcPts val="0"/>
              </a:spcBef>
              <a:spcAft>
                <a:spcPts val="0"/>
              </a:spcAft>
              <a:defRPr sz="2200" baseline="0">
                <a:solidFill>
                  <a:schemeClr val="accent1"/>
                </a:solidFill>
              </a:defRPr>
            </a:lvl1pPr>
            <a:lvl2pPr marL="0" indent="0">
              <a:spcBef>
                <a:spcPts val="0"/>
              </a:spcBef>
              <a:buFontTx/>
              <a:buNone/>
              <a:defRPr sz="2200" baseline="0">
                <a:solidFill>
                  <a:schemeClr val="bg1"/>
                </a:solidFill>
              </a:defRPr>
            </a:lvl2pPr>
          </a:lstStyle>
          <a:p>
            <a:pPr lvl="0"/>
            <a:r>
              <a:rPr lang="en-US" dirty="0"/>
              <a:t>Main Heading</a:t>
            </a:r>
          </a:p>
          <a:p>
            <a:pPr lvl="1"/>
            <a:r>
              <a:rPr lang="en-US" dirty="0"/>
              <a:t>Second level</a:t>
            </a:r>
          </a:p>
        </p:txBody>
      </p:sp>
      <p:sp>
        <p:nvSpPr>
          <p:cNvPr id="8" name="Picture Placeholder 2"/>
          <p:cNvSpPr>
            <a:spLocks noGrp="1"/>
          </p:cNvSpPr>
          <p:nvPr>
            <p:ph type="pic" sz="quarter" idx="12"/>
          </p:nvPr>
        </p:nvSpPr>
        <p:spPr>
          <a:xfrm>
            <a:off x="8054975" y="432000"/>
            <a:ext cx="2070000" cy="1166400"/>
          </a:xfrm>
        </p:spPr>
        <p:txBody>
          <a:bodyPr>
            <a:normAutofit/>
          </a:bodyPr>
          <a:lstStyle>
            <a:lvl1pPr>
              <a:lnSpc>
                <a:spcPct val="100000"/>
              </a:lnSpc>
              <a:spcBef>
                <a:spcPts val="0"/>
              </a:spcBef>
              <a:spcAft>
                <a:spcPts val="0"/>
              </a:spcAft>
              <a:defRPr sz="1200" b="0" i="0" baseline="0"/>
            </a:lvl1pPr>
          </a:lstStyle>
          <a:p>
            <a:r>
              <a:rPr lang="en-US"/>
              <a:t>Click icon to add picture</a:t>
            </a:r>
            <a:endParaRPr lang="en-GB" dirty="0"/>
          </a:p>
        </p:txBody>
      </p:sp>
      <p:sp>
        <p:nvSpPr>
          <p:cNvPr id="9" name="Content Placeholder 2"/>
          <p:cNvSpPr>
            <a:spLocks noGrp="1"/>
          </p:cNvSpPr>
          <p:nvPr>
            <p:ph sz="half" idx="13"/>
          </p:nvPr>
        </p:nvSpPr>
        <p:spPr>
          <a:xfrm>
            <a:off x="5495825" y="1944000"/>
            <a:ext cx="4629150" cy="4824000"/>
          </a:xfrm>
          <a:solidFill>
            <a:srgbClr val="DDDDDD"/>
          </a:solidFill>
        </p:spPr>
        <p:txBody>
          <a:bodyPr>
            <a:noAutofit/>
          </a:bodyPr>
          <a:lstStyle>
            <a:lvl1pPr marL="540000" indent="-540000">
              <a:lnSpc>
                <a:spcPts val="2200"/>
              </a:lnSpc>
              <a:buClr>
                <a:schemeClr val="accent4"/>
              </a:buClr>
              <a:buFont typeface="+mj-lt"/>
              <a:buAutoNum type="arabicPeriod"/>
              <a:defRPr sz="2000" b="0" i="0" baseline="0">
                <a:solidFill>
                  <a:schemeClr val="tx1"/>
                </a:solidFill>
              </a:defRPr>
            </a:lvl1pPr>
            <a:lvl2pPr marL="1080000" indent="-540000">
              <a:lnSpc>
                <a:spcPts val="2000"/>
              </a:lnSpc>
              <a:buClr>
                <a:schemeClr val="accent4"/>
              </a:buClr>
              <a:buSzPct val="100000"/>
              <a:buFont typeface="Symbol" panose="05050102010706020507" pitchFamily="18" charset="2"/>
              <a:buChar char=""/>
              <a:defRPr sz="1800" baseline="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8525908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 n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9539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Orange">
    <p:spTree>
      <p:nvGrpSpPr>
        <p:cNvPr id="1" name=""/>
        <p:cNvGrpSpPr/>
        <p:nvPr/>
      </p:nvGrpSpPr>
      <p:grpSpPr>
        <a:xfrm>
          <a:off x="0" y="0"/>
          <a:ext cx="0" cy="0"/>
          <a:chOff x="0" y="0"/>
          <a:chExt cx="0" cy="0"/>
        </a:xfrm>
      </p:grpSpPr>
      <p:pic>
        <p:nvPicPr>
          <p:cNvPr id="3" name="Picture 2"/>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539210" y="432000"/>
            <a:ext cx="9613392" cy="6372000"/>
          </a:xfrm>
          <a:prstGeom prst="rect">
            <a:avLst/>
          </a:prstGeom>
        </p:spPr>
      </p:pic>
      <p:sp>
        <p:nvSpPr>
          <p:cNvPr id="4" name="Title 1"/>
          <p:cNvSpPr>
            <a:spLocks noGrp="1"/>
          </p:cNvSpPr>
          <p:nvPr>
            <p:ph type="ctrTitle" hasCustomPrompt="1"/>
          </p:nvPr>
        </p:nvSpPr>
        <p:spPr>
          <a:xfrm>
            <a:off x="1137600" y="1926000"/>
            <a:ext cx="4446198" cy="1134700"/>
          </a:xfrm>
          <a:prstGeom prst="rect">
            <a:avLst/>
          </a:prstGeom>
          <a:noFill/>
        </p:spPr>
        <p:txBody>
          <a:bodyPr lIns="0" tIns="0" rIns="0" bIns="0" anchor="t" anchorCtr="0"/>
          <a:lstStyle>
            <a:lvl1pPr algn="l">
              <a:defRPr sz="2200" baseline="0">
                <a:solidFill>
                  <a:schemeClr val="bg1"/>
                </a:solidFill>
              </a:defRPr>
            </a:lvl1pPr>
          </a:lstStyle>
          <a:p>
            <a:r>
              <a:rPr lang="en-US" dirty="0"/>
              <a:t>Section Divider Title</a:t>
            </a:r>
            <a:br>
              <a:rPr lang="en-US" dirty="0"/>
            </a:br>
            <a:r>
              <a:rPr lang="en-US" dirty="0"/>
              <a:t>line 2</a:t>
            </a:r>
            <a:br>
              <a:rPr lang="en-US" dirty="0"/>
            </a:br>
            <a:r>
              <a:rPr lang="en-US" dirty="0"/>
              <a:t>line 3</a:t>
            </a:r>
            <a:endParaRPr lang="en-GB" dirty="0"/>
          </a:p>
        </p:txBody>
      </p:sp>
      <p:sp>
        <p:nvSpPr>
          <p:cNvPr id="5" name="Subtitle 2"/>
          <p:cNvSpPr>
            <a:spLocks noGrp="1"/>
          </p:cNvSpPr>
          <p:nvPr>
            <p:ph type="subTitle" idx="1" hasCustomPrompt="1"/>
          </p:nvPr>
        </p:nvSpPr>
        <p:spPr>
          <a:xfrm>
            <a:off x="1137600" y="3060700"/>
            <a:ext cx="4455725" cy="889000"/>
          </a:xfrm>
          <a:noFill/>
        </p:spPr>
        <p:txBody>
          <a:bodyPr lIns="0" tIns="0" rIns="0" bIns="216000">
            <a:noAutofit/>
          </a:bodyPr>
          <a:lstStyle>
            <a:lvl1pPr marL="0" indent="0" algn="l">
              <a:buNone/>
              <a:defRPr sz="1500" b="0" i="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Section Divider Subtitle</a:t>
            </a:r>
            <a:endParaRPr lang="en-GB" dirty="0"/>
          </a:p>
        </p:txBody>
      </p:sp>
    </p:spTree>
    <p:extLst>
      <p:ext uri="{BB962C8B-B14F-4D97-AF65-F5344CB8AC3E}">
        <p14:creationId xmlns:p14="http://schemas.microsoft.com/office/powerpoint/2010/main" val="3258084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Red">
    <p:spTree>
      <p:nvGrpSpPr>
        <p:cNvPr id="1" name=""/>
        <p:cNvGrpSpPr/>
        <p:nvPr/>
      </p:nvGrpSpPr>
      <p:grpSpPr>
        <a:xfrm>
          <a:off x="0" y="0"/>
          <a:ext cx="0" cy="0"/>
          <a:chOff x="0" y="0"/>
          <a:chExt cx="0" cy="0"/>
        </a:xfrm>
      </p:grpSpPr>
      <p:pic>
        <p:nvPicPr>
          <p:cNvPr id="3" name="Picture 2"/>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540000" y="432000"/>
            <a:ext cx="9612000" cy="6372000"/>
          </a:xfrm>
          <a:prstGeom prst="rect">
            <a:avLst/>
          </a:prstGeom>
        </p:spPr>
      </p:pic>
      <p:sp>
        <p:nvSpPr>
          <p:cNvPr id="4" name="Title 1"/>
          <p:cNvSpPr>
            <a:spLocks noGrp="1"/>
          </p:cNvSpPr>
          <p:nvPr>
            <p:ph type="ctrTitle" hasCustomPrompt="1"/>
          </p:nvPr>
        </p:nvSpPr>
        <p:spPr>
          <a:xfrm>
            <a:off x="1137600" y="1926000"/>
            <a:ext cx="4446198" cy="1134700"/>
          </a:xfrm>
          <a:prstGeom prst="rect">
            <a:avLst/>
          </a:prstGeom>
          <a:noFill/>
        </p:spPr>
        <p:txBody>
          <a:bodyPr lIns="0" tIns="0" rIns="0" bIns="0" anchor="t" anchorCtr="0"/>
          <a:lstStyle>
            <a:lvl1pPr algn="l">
              <a:defRPr sz="2200" baseline="0">
                <a:solidFill>
                  <a:schemeClr val="bg1"/>
                </a:solidFill>
              </a:defRPr>
            </a:lvl1pPr>
          </a:lstStyle>
          <a:p>
            <a:r>
              <a:rPr lang="en-US" dirty="0"/>
              <a:t>Section Divider Title</a:t>
            </a:r>
            <a:br>
              <a:rPr lang="en-US" dirty="0"/>
            </a:br>
            <a:r>
              <a:rPr lang="en-US" dirty="0"/>
              <a:t>line 2</a:t>
            </a:r>
            <a:br>
              <a:rPr lang="en-US" dirty="0"/>
            </a:br>
            <a:r>
              <a:rPr lang="en-US" dirty="0"/>
              <a:t>line 3</a:t>
            </a:r>
            <a:endParaRPr lang="en-GB" dirty="0"/>
          </a:p>
        </p:txBody>
      </p:sp>
      <p:sp>
        <p:nvSpPr>
          <p:cNvPr id="5" name="Subtitle 2"/>
          <p:cNvSpPr>
            <a:spLocks noGrp="1"/>
          </p:cNvSpPr>
          <p:nvPr>
            <p:ph type="subTitle" idx="1" hasCustomPrompt="1"/>
          </p:nvPr>
        </p:nvSpPr>
        <p:spPr>
          <a:xfrm>
            <a:off x="1137600" y="3060700"/>
            <a:ext cx="4455725" cy="889000"/>
          </a:xfrm>
          <a:noFill/>
        </p:spPr>
        <p:txBody>
          <a:bodyPr lIns="0" tIns="0" rIns="0" bIns="216000">
            <a:noAutofit/>
          </a:bodyPr>
          <a:lstStyle>
            <a:lvl1pPr marL="0" indent="0" algn="l">
              <a:buNone/>
              <a:defRPr sz="1500" b="0" i="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Section Divider Subtitle</a:t>
            </a:r>
            <a:endParaRPr lang="en-GB" dirty="0"/>
          </a:p>
        </p:txBody>
      </p:sp>
    </p:spTree>
    <p:extLst>
      <p:ext uri="{BB962C8B-B14F-4D97-AF65-F5344CB8AC3E}">
        <p14:creationId xmlns:p14="http://schemas.microsoft.com/office/powerpoint/2010/main" val="875632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Purple">
    <p:spTree>
      <p:nvGrpSpPr>
        <p:cNvPr id="1" name=""/>
        <p:cNvGrpSpPr/>
        <p:nvPr/>
      </p:nvGrpSpPr>
      <p:grpSpPr>
        <a:xfrm>
          <a:off x="0" y="0"/>
          <a:ext cx="0" cy="0"/>
          <a:chOff x="0" y="0"/>
          <a:chExt cx="0" cy="0"/>
        </a:xfrm>
      </p:grpSpPr>
      <p:pic>
        <p:nvPicPr>
          <p:cNvPr id="3" name="Picture 2"/>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540000" y="432000"/>
            <a:ext cx="9612000" cy="6371999"/>
          </a:xfrm>
          <a:prstGeom prst="rect">
            <a:avLst/>
          </a:prstGeom>
        </p:spPr>
      </p:pic>
      <p:sp>
        <p:nvSpPr>
          <p:cNvPr id="4" name="Title 1"/>
          <p:cNvSpPr>
            <a:spLocks noGrp="1"/>
          </p:cNvSpPr>
          <p:nvPr>
            <p:ph type="ctrTitle" hasCustomPrompt="1"/>
          </p:nvPr>
        </p:nvSpPr>
        <p:spPr>
          <a:xfrm>
            <a:off x="1137600" y="1926000"/>
            <a:ext cx="4446198" cy="1134700"/>
          </a:xfrm>
          <a:prstGeom prst="rect">
            <a:avLst/>
          </a:prstGeom>
          <a:noFill/>
        </p:spPr>
        <p:txBody>
          <a:bodyPr lIns="0" tIns="0" rIns="0" bIns="0" anchor="t" anchorCtr="0"/>
          <a:lstStyle>
            <a:lvl1pPr algn="l">
              <a:defRPr sz="2200" baseline="0">
                <a:solidFill>
                  <a:schemeClr val="bg1"/>
                </a:solidFill>
              </a:defRPr>
            </a:lvl1pPr>
          </a:lstStyle>
          <a:p>
            <a:r>
              <a:rPr lang="en-US" dirty="0"/>
              <a:t>Section Divider Title</a:t>
            </a:r>
            <a:br>
              <a:rPr lang="en-US" dirty="0"/>
            </a:br>
            <a:r>
              <a:rPr lang="en-US" dirty="0"/>
              <a:t>line 2</a:t>
            </a:r>
            <a:br>
              <a:rPr lang="en-US" dirty="0"/>
            </a:br>
            <a:r>
              <a:rPr lang="en-US" dirty="0"/>
              <a:t>line 3</a:t>
            </a:r>
            <a:endParaRPr lang="en-GB" dirty="0"/>
          </a:p>
        </p:txBody>
      </p:sp>
      <p:sp>
        <p:nvSpPr>
          <p:cNvPr id="5" name="Subtitle 2"/>
          <p:cNvSpPr>
            <a:spLocks noGrp="1"/>
          </p:cNvSpPr>
          <p:nvPr>
            <p:ph type="subTitle" idx="1" hasCustomPrompt="1"/>
          </p:nvPr>
        </p:nvSpPr>
        <p:spPr>
          <a:xfrm>
            <a:off x="1137600" y="3060700"/>
            <a:ext cx="4455725" cy="889000"/>
          </a:xfrm>
          <a:noFill/>
        </p:spPr>
        <p:txBody>
          <a:bodyPr lIns="0" tIns="0" rIns="0" bIns="216000">
            <a:noAutofit/>
          </a:bodyPr>
          <a:lstStyle>
            <a:lvl1pPr marL="0" indent="0" algn="l">
              <a:buNone/>
              <a:defRPr sz="1500" b="0" i="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Section Divider Subtitle</a:t>
            </a:r>
            <a:endParaRPr lang="en-GB" dirty="0"/>
          </a:p>
        </p:txBody>
      </p:sp>
    </p:spTree>
    <p:extLst>
      <p:ext uri="{BB962C8B-B14F-4D97-AF65-F5344CB8AC3E}">
        <p14:creationId xmlns:p14="http://schemas.microsoft.com/office/powerpoint/2010/main" val="684676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Green">
    <p:spTree>
      <p:nvGrpSpPr>
        <p:cNvPr id="1" name=""/>
        <p:cNvGrpSpPr/>
        <p:nvPr/>
      </p:nvGrpSpPr>
      <p:grpSpPr>
        <a:xfrm>
          <a:off x="0" y="0"/>
          <a:ext cx="0" cy="0"/>
          <a:chOff x="0" y="0"/>
          <a:chExt cx="0" cy="0"/>
        </a:xfrm>
      </p:grpSpPr>
      <p:pic>
        <p:nvPicPr>
          <p:cNvPr id="3" name="Picture 2"/>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540000" y="432000"/>
            <a:ext cx="9612000" cy="6371999"/>
          </a:xfrm>
          <a:prstGeom prst="rect">
            <a:avLst/>
          </a:prstGeom>
        </p:spPr>
      </p:pic>
      <p:sp>
        <p:nvSpPr>
          <p:cNvPr id="4" name="Title 1"/>
          <p:cNvSpPr>
            <a:spLocks noGrp="1"/>
          </p:cNvSpPr>
          <p:nvPr>
            <p:ph type="ctrTitle" hasCustomPrompt="1"/>
          </p:nvPr>
        </p:nvSpPr>
        <p:spPr>
          <a:xfrm>
            <a:off x="1137600" y="1926000"/>
            <a:ext cx="4446198" cy="1134700"/>
          </a:xfrm>
          <a:prstGeom prst="rect">
            <a:avLst/>
          </a:prstGeom>
          <a:noFill/>
        </p:spPr>
        <p:txBody>
          <a:bodyPr lIns="0" tIns="0" rIns="0" bIns="0" anchor="t" anchorCtr="0"/>
          <a:lstStyle>
            <a:lvl1pPr algn="l">
              <a:defRPr sz="2200" baseline="0">
                <a:solidFill>
                  <a:schemeClr val="bg1"/>
                </a:solidFill>
              </a:defRPr>
            </a:lvl1pPr>
          </a:lstStyle>
          <a:p>
            <a:r>
              <a:rPr lang="en-US" dirty="0"/>
              <a:t>Section Divider Title</a:t>
            </a:r>
            <a:br>
              <a:rPr lang="en-US" dirty="0"/>
            </a:br>
            <a:r>
              <a:rPr lang="en-US" dirty="0"/>
              <a:t>line 2</a:t>
            </a:r>
            <a:br>
              <a:rPr lang="en-US" dirty="0"/>
            </a:br>
            <a:r>
              <a:rPr lang="en-US" dirty="0"/>
              <a:t>line 3</a:t>
            </a:r>
            <a:endParaRPr lang="en-GB" dirty="0"/>
          </a:p>
        </p:txBody>
      </p:sp>
      <p:sp>
        <p:nvSpPr>
          <p:cNvPr id="5" name="Subtitle 2"/>
          <p:cNvSpPr>
            <a:spLocks noGrp="1"/>
          </p:cNvSpPr>
          <p:nvPr>
            <p:ph type="subTitle" idx="1" hasCustomPrompt="1"/>
          </p:nvPr>
        </p:nvSpPr>
        <p:spPr>
          <a:xfrm>
            <a:off x="1137600" y="3060700"/>
            <a:ext cx="4455725" cy="889000"/>
          </a:xfrm>
          <a:noFill/>
        </p:spPr>
        <p:txBody>
          <a:bodyPr lIns="0" tIns="0" rIns="0" bIns="216000">
            <a:noAutofit/>
          </a:bodyPr>
          <a:lstStyle>
            <a:lvl1pPr marL="0" indent="0" algn="l">
              <a:buNone/>
              <a:defRPr sz="1500" b="0" i="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Section Divider Subtitle</a:t>
            </a:r>
            <a:endParaRPr lang="en-GB" dirty="0"/>
          </a:p>
        </p:txBody>
      </p:sp>
    </p:spTree>
    <p:extLst>
      <p:ext uri="{BB962C8B-B14F-4D97-AF65-F5344CB8AC3E}">
        <p14:creationId xmlns:p14="http://schemas.microsoft.com/office/powerpoint/2010/main" val="2888981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Blue">
    <p:spTree>
      <p:nvGrpSpPr>
        <p:cNvPr id="1" name=""/>
        <p:cNvGrpSpPr/>
        <p:nvPr/>
      </p:nvGrpSpPr>
      <p:grpSpPr>
        <a:xfrm>
          <a:off x="0" y="0"/>
          <a:ext cx="0" cy="0"/>
          <a:chOff x="0" y="0"/>
          <a:chExt cx="0" cy="0"/>
        </a:xfrm>
      </p:grpSpPr>
      <p:pic>
        <p:nvPicPr>
          <p:cNvPr id="3" name="Picture 2"/>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540000" y="432000"/>
            <a:ext cx="9612000" cy="6371998"/>
          </a:xfrm>
          <a:prstGeom prst="rect">
            <a:avLst/>
          </a:prstGeom>
        </p:spPr>
      </p:pic>
      <p:sp>
        <p:nvSpPr>
          <p:cNvPr id="4" name="Title 1"/>
          <p:cNvSpPr>
            <a:spLocks noGrp="1"/>
          </p:cNvSpPr>
          <p:nvPr>
            <p:ph type="ctrTitle" hasCustomPrompt="1"/>
          </p:nvPr>
        </p:nvSpPr>
        <p:spPr>
          <a:xfrm>
            <a:off x="1137600" y="1926000"/>
            <a:ext cx="4446198" cy="1134700"/>
          </a:xfrm>
          <a:prstGeom prst="rect">
            <a:avLst/>
          </a:prstGeom>
          <a:noFill/>
        </p:spPr>
        <p:txBody>
          <a:bodyPr lIns="0" tIns="0" rIns="0" bIns="0" anchor="t" anchorCtr="0"/>
          <a:lstStyle>
            <a:lvl1pPr algn="l">
              <a:defRPr sz="2200" baseline="0">
                <a:solidFill>
                  <a:schemeClr val="bg1"/>
                </a:solidFill>
              </a:defRPr>
            </a:lvl1pPr>
          </a:lstStyle>
          <a:p>
            <a:r>
              <a:rPr lang="en-US" dirty="0"/>
              <a:t>Section Divider Title</a:t>
            </a:r>
            <a:br>
              <a:rPr lang="en-US" dirty="0"/>
            </a:br>
            <a:r>
              <a:rPr lang="en-US" dirty="0"/>
              <a:t>line 2</a:t>
            </a:r>
            <a:br>
              <a:rPr lang="en-US" dirty="0"/>
            </a:br>
            <a:r>
              <a:rPr lang="en-US" dirty="0"/>
              <a:t>line 3</a:t>
            </a:r>
            <a:endParaRPr lang="en-GB" dirty="0"/>
          </a:p>
        </p:txBody>
      </p:sp>
      <p:sp>
        <p:nvSpPr>
          <p:cNvPr id="5" name="Subtitle 2"/>
          <p:cNvSpPr>
            <a:spLocks noGrp="1"/>
          </p:cNvSpPr>
          <p:nvPr>
            <p:ph type="subTitle" idx="1" hasCustomPrompt="1"/>
          </p:nvPr>
        </p:nvSpPr>
        <p:spPr>
          <a:xfrm>
            <a:off x="1137600" y="3060700"/>
            <a:ext cx="4455725" cy="889000"/>
          </a:xfrm>
          <a:noFill/>
        </p:spPr>
        <p:txBody>
          <a:bodyPr lIns="0" tIns="0" rIns="0" bIns="216000">
            <a:noAutofit/>
          </a:bodyPr>
          <a:lstStyle>
            <a:lvl1pPr marL="0" indent="0" algn="l">
              <a:buNone/>
              <a:defRPr sz="1500" b="0" i="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Section Divider Subtitle</a:t>
            </a:r>
            <a:endParaRPr lang="en-GB" dirty="0"/>
          </a:p>
        </p:txBody>
      </p:sp>
    </p:spTree>
    <p:extLst>
      <p:ext uri="{BB962C8B-B14F-4D97-AF65-F5344CB8AC3E}">
        <p14:creationId xmlns:p14="http://schemas.microsoft.com/office/powerpoint/2010/main" val="222261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Full Height">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544513" y="432000"/>
            <a:ext cx="7524000" cy="1166400"/>
          </a:xfrm>
          <a:solidFill>
            <a:schemeClr val="tx1"/>
          </a:solidFill>
        </p:spPr>
        <p:txBody>
          <a:bodyPr tIns="288000">
            <a:noAutofit/>
          </a:bodyPr>
          <a:lstStyle>
            <a:lvl1pPr>
              <a:spcBef>
                <a:spcPts val="0"/>
              </a:spcBef>
              <a:spcAft>
                <a:spcPts val="0"/>
              </a:spcAft>
              <a:defRPr sz="2200" baseline="0">
                <a:solidFill>
                  <a:schemeClr val="accent1"/>
                </a:solidFill>
              </a:defRPr>
            </a:lvl1pPr>
            <a:lvl2pPr marL="0" indent="0">
              <a:spcBef>
                <a:spcPts val="0"/>
              </a:spcBef>
              <a:buFontTx/>
              <a:buNone/>
              <a:defRPr sz="2200" baseline="0">
                <a:solidFill>
                  <a:schemeClr val="bg1"/>
                </a:solidFill>
              </a:defRPr>
            </a:lvl2pPr>
          </a:lstStyle>
          <a:p>
            <a:pPr lvl="0"/>
            <a:r>
              <a:rPr lang="en-US" dirty="0"/>
              <a:t>Main Heading</a:t>
            </a:r>
          </a:p>
          <a:p>
            <a:pPr lvl="1"/>
            <a:r>
              <a:rPr lang="en-US" dirty="0"/>
              <a:t>Second level</a:t>
            </a:r>
          </a:p>
        </p:txBody>
      </p:sp>
      <p:sp>
        <p:nvSpPr>
          <p:cNvPr id="3" name="Picture Placeholder 2"/>
          <p:cNvSpPr>
            <a:spLocks noGrp="1"/>
          </p:cNvSpPr>
          <p:nvPr>
            <p:ph type="pic" sz="quarter" idx="12"/>
          </p:nvPr>
        </p:nvSpPr>
        <p:spPr>
          <a:xfrm>
            <a:off x="8054975" y="432000"/>
            <a:ext cx="2070000" cy="1166400"/>
          </a:xfrm>
        </p:spPr>
        <p:txBody>
          <a:bodyPr>
            <a:normAutofit/>
          </a:bodyPr>
          <a:lstStyle>
            <a:lvl1pPr>
              <a:lnSpc>
                <a:spcPct val="100000"/>
              </a:lnSpc>
              <a:spcBef>
                <a:spcPts val="0"/>
              </a:spcBef>
              <a:spcAft>
                <a:spcPts val="0"/>
              </a:spcAft>
              <a:defRPr sz="1200" b="0" i="0" baseline="0"/>
            </a:lvl1pPr>
          </a:lstStyle>
          <a:p>
            <a:r>
              <a:rPr lang="en-US"/>
              <a:t>Click icon to add picture</a:t>
            </a:r>
            <a:endParaRPr lang="en-GB" dirty="0"/>
          </a:p>
        </p:txBody>
      </p:sp>
      <p:sp>
        <p:nvSpPr>
          <p:cNvPr id="4" name="Text Placeholder 3"/>
          <p:cNvSpPr>
            <a:spLocks noGrp="1"/>
          </p:cNvSpPr>
          <p:nvPr>
            <p:ph type="body" sz="quarter" idx="10"/>
          </p:nvPr>
        </p:nvSpPr>
        <p:spPr>
          <a:xfrm>
            <a:off x="545238" y="1598400"/>
            <a:ext cx="9579837" cy="5187600"/>
          </a:xfrm>
          <a:solidFill>
            <a:srgbClr val="DDDDDD"/>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75419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45238" y="1944000"/>
            <a:ext cx="9598887" cy="4824000"/>
          </a:xfrm>
          <a:solidFill>
            <a:srgbClr val="DDDDDD"/>
          </a:solidFill>
        </p:spPr>
        <p:txBody>
          <a:bodyPr/>
          <a:lstStyle>
            <a:lvl2pPr marL="0" indent="-360000">
              <a:buClr>
                <a:schemeClr val="accent4"/>
              </a:buClr>
              <a:buFont typeface="Arial" panose="020B0604020202020204" pitchFamily="34" charset="0"/>
              <a:buChar char="•"/>
              <a:defRPr baseline="0"/>
            </a:lvl2pPr>
            <a:lvl3pPr marL="720000" indent="-360000">
              <a:buClr>
                <a:schemeClr val="accent4"/>
              </a:buClr>
              <a:buFont typeface="Arial" panose="020B0604020202020204" pitchFamily="34" charset="0"/>
              <a:buChar char="•"/>
              <a:defRPr/>
            </a:lvl3pPr>
            <a:lvl4pPr marL="1080000" indent="-360000">
              <a:buClr>
                <a:schemeClr val="accent4"/>
              </a:buClr>
              <a:defRPr/>
            </a:lvl4pPr>
            <a:lvl5pPr marL="1440000" indent="-360000">
              <a:buClr>
                <a:schemeClr val="accent4"/>
              </a:buClr>
              <a:buFont typeface="Courier New" panose="02070309020205020404" pitchFamily="49" charset="0"/>
              <a:buChar char="o"/>
              <a:defRPr sz="15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Text Placeholder 7"/>
          <p:cNvSpPr>
            <a:spLocks noGrp="1"/>
          </p:cNvSpPr>
          <p:nvPr>
            <p:ph type="body" sz="quarter" idx="11" hasCustomPrompt="1"/>
          </p:nvPr>
        </p:nvSpPr>
        <p:spPr>
          <a:xfrm>
            <a:off x="544513" y="432000"/>
            <a:ext cx="7524000" cy="1166400"/>
          </a:xfrm>
          <a:solidFill>
            <a:schemeClr val="tx1"/>
          </a:solidFill>
        </p:spPr>
        <p:txBody>
          <a:bodyPr tIns="288000">
            <a:noAutofit/>
          </a:bodyPr>
          <a:lstStyle>
            <a:lvl1pPr>
              <a:spcBef>
                <a:spcPts val="0"/>
              </a:spcBef>
              <a:spcAft>
                <a:spcPts val="0"/>
              </a:spcAft>
              <a:defRPr sz="2200" baseline="0">
                <a:solidFill>
                  <a:schemeClr val="accent1"/>
                </a:solidFill>
              </a:defRPr>
            </a:lvl1pPr>
            <a:lvl2pPr marL="0" indent="0">
              <a:spcBef>
                <a:spcPts val="0"/>
              </a:spcBef>
              <a:buFontTx/>
              <a:buNone/>
              <a:defRPr sz="2200" baseline="0">
                <a:solidFill>
                  <a:schemeClr val="bg1"/>
                </a:solidFill>
              </a:defRPr>
            </a:lvl2pPr>
          </a:lstStyle>
          <a:p>
            <a:pPr lvl="0"/>
            <a:r>
              <a:rPr lang="en-US" dirty="0"/>
              <a:t>Main Heading</a:t>
            </a:r>
          </a:p>
          <a:p>
            <a:pPr lvl="1"/>
            <a:r>
              <a:rPr lang="en-US" dirty="0"/>
              <a:t>Second level</a:t>
            </a:r>
          </a:p>
        </p:txBody>
      </p:sp>
      <p:sp>
        <p:nvSpPr>
          <p:cNvPr id="7" name="Picture Placeholder 2"/>
          <p:cNvSpPr>
            <a:spLocks noGrp="1"/>
          </p:cNvSpPr>
          <p:nvPr>
            <p:ph type="pic" sz="quarter" idx="12"/>
          </p:nvPr>
        </p:nvSpPr>
        <p:spPr>
          <a:xfrm>
            <a:off x="8054975" y="432000"/>
            <a:ext cx="2070000" cy="1166400"/>
          </a:xfrm>
        </p:spPr>
        <p:txBody>
          <a:bodyPr>
            <a:normAutofit/>
          </a:bodyPr>
          <a:lstStyle>
            <a:lvl1pPr>
              <a:lnSpc>
                <a:spcPct val="100000"/>
              </a:lnSpc>
              <a:spcBef>
                <a:spcPts val="0"/>
              </a:spcBef>
              <a:spcAft>
                <a:spcPts val="0"/>
              </a:spcAft>
              <a:defRPr sz="1200" b="0" i="0" baseline="0"/>
            </a:lvl1pPr>
          </a:lstStyle>
          <a:p>
            <a:r>
              <a:rPr lang="en-US"/>
              <a:t>Click icon to add picture</a:t>
            </a:r>
            <a:endParaRPr lang="en-GB" dirty="0"/>
          </a:p>
        </p:txBody>
      </p:sp>
    </p:spTree>
    <p:extLst>
      <p:ext uri="{BB962C8B-B14F-4D97-AF65-F5344CB8AC3E}">
        <p14:creationId xmlns:p14="http://schemas.microsoft.com/office/powerpoint/2010/main" val="2377815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Rectangle 1"/>
          <p:cNvSpPr/>
          <p:nvPr userDrawn="1"/>
        </p:nvSpPr>
        <p:spPr>
          <a:xfrm>
            <a:off x="540000" y="1944000"/>
            <a:ext cx="9612000" cy="482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 Placeholder 5"/>
          <p:cNvSpPr>
            <a:spLocks noGrp="1"/>
          </p:cNvSpPr>
          <p:nvPr>
            <p:ph type="body" sz="quarter" idx="10" hasCustomPrompt="1"/>
          </p:nvPr>
        </p:nvSpPr>
        <p:spPr>
          <a:xfrm>
            <a:off x="1803600" y="3110400"/>
            <a:ext cx="5448300" cy="2099775"/>
          </a:xfrm>
        </p:spPr>
        <p:txBody>
          <a:bodyPr lIns="0" tIns="0" rIns="0" bIns="0">
            <a:noAutofit/>
          </a:bodyPr>
          <a:lstStyle>
            <a:lvl1pPr>
              <a:lnSpc>
                <a:spcPts val="2800"/>
              </a:lnSpc>
              <a:defRPr b="0" i="0" baseline="0">
                <a:solidFill>
                  <a:schemeClr val="bg1"/>
                </a:solidFill>
              </a:defRPr>
            </a:lvl1pPr>
            <a:lvl2pPr marL="0" indent="0">
              <a:lnSpc>
                <a:spcPct val="100000"/>
              </a:lnSpc>
              <a:spcBef>
                <a:spcPts val="1200"/>
              </a:spcBef>
              <a:buNone/>
              <a:defRPr sz="1800" baseline="0">
                <a:solidFill>
                  <a:schemeClr val="bg1"/>
                </a:solidFill>
              </a:defRPr>
            </a:lvl2pPr>
          </a:lstStyle>
          <a:p>
            <a:pPr lvl="0"/>
            <a:r>
              <a:rPr lang="en-US" dirty="0"/>
              <a:t>Quote (24pt Regular)… add Bold for emphasis if needed</a:t>
            </a:r>
          </a:p>
          <a:p>
            <a:pPr lvl="1"/>
            <a:r>
              <a:rPr lang="en-US" dirty="0"/>
              <a:t>Quote source (second level)</a:t>
            </a:r>
          </a:p>
        </p:txBody>
      </p:sp>
      <p:sp>
        <p:nvSpPr>
          <p:cNvPr id="7" name="Text Placeholder 7"/>
          <p:cNvSpPr>
            <a:spLocks noGrp="1"/>
          </p:cNvSpPr>
          <p:nvPr>
            <p:ph type="body" sz="quarter" idx="11" hasCustomPrompt="1"/>
          </p:nvPr>
        </p:nvSpPr>
        <p:spPr>
          <a:xfrm>
            <a:off x="544513" y="432000"/>
            <a:ext cx="7524000" cy="1166400"/>
          </a:xfrm>
          <a:solidFill>
            <a:schemeClr val="tx1"/>
          </a:solidFill>
        </p:spPr>
        <p:txBody>
          <a:bodyPr tIns="288000">
            <a:noAutofit/>
          </a:bodyPr>
          <a:lstStyle>
            <a:lvl1pPr>
              <a:spcBef>
                <a:spcPts val="0"/>
              </a:spcBef>
              <a:spcAft>
                <a:spcPts val="0"/>
              </a:spcAft>
              <a:defRPr sz="2200" baseline="0">
                <a:solidFill>
                  <a:schemeClr val="accent1"/>
                </a:solidFill>
              </a:defRPr>
            </a:lvl1pPr>
            <a:lvl2pPr marL="0" indent="0">
              <a:spcBef>
                <a:spcPts val="0"/>
              </a:spcBef>
              <a:buFontTx/>
              <a:buNone/>
              <a:defRPr sz="2200" baseline="0">
                <a:solidFill>
                  <a:schemeClr val="bg1"/>
                </a:solidFill>
              </a:defRPr>
            </a:lvl2pPr>
          </a:lstStyle>
          <a:p>
            <a:pPr lvl="0"/>
            <a:r>
              <a:rPr lang="en-US" dirty="0"/>
              <a:t>Main Heading</a:t>
            </a:r>
          </a:p>
          <a:p>
            <a:pPr lvl="1"/>
            <a:r>
              <a:rPr lang="en-US" dirty="0"/>
              <a:t>Second level</a:t>
            </a:r>
          </a:p>
        </p:txBody>
      </p:sp>
      <p:sp>
        <p:nvSpPr>
          <p:cNvPr id="8" name="Picture Placeholder 2"/>
          <p:cNvSpPr>
            <a:spLocks noGrp="1"/>
          </p:cNvSpPr>
          <p:nvPr>
            <p:ph type="pic" sz="quarter" idx="12"/>
          </p:nvPr>
        </p:nvSpPr>
        <p:spPr>
          <a:xfrm>
            <a:off x="8054975" y="432000"/>
            <a:ext cx="2070000" cy="1166400"/>
          </a:xfrm>
        </p:spPr>
        <p:txBody>
          <a:bodyPr>
            <a:normAutofit/>
          </a:bodyPr>
          <a:lstStyle>
            <a:lvl1pPr>
              <a:lnSpc>
                <a:spcPct val="100000"/>
              </a:lnSpc>
              <a:spcBef>
                <a:spcPts val="0"/>
              </a:spcBef>
              <a:spcAft>
                <a:spcPts val="0"/>
              </a:spcAft>
              <a:defRPr sz="1200" b="0" i="0" baseline="0"/>
            </a:lvl1pPr>
          </a:lstStyle>
          <a:p>
            <a:r>
              <a:rPr lang="en-US"/>
              <a:t>Click icon to add picture</a:t>
            </a:r>
            <a:endParaRPr lang="en-GB" dirty="0"/>
          </a:p>
        </p:txBody>
      </p:sp>
    </p:spTree>
    <p:extLst>
      <p:ext uri="{BB962C8B-B14F-4D97-AF65-F5344CB8AC3E}">
        <p14:creationId xmlns:p14="http://schemas.microsoft.com/office/powerpoint/2010/main" val="4260302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43600" y="1944000"/>
            <a:ext cx="9576000" cy="4824000"/>
          </a:xfrm>
          <a:prstGeom prst="rect">
            <a:avLst/>
          </a:prstGeom>
        </p:spPr>
        <p:txBody>
          <a:bodyPr vert="horz" lIns="270000" tIns="423000" rIns="21600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9183600" y="7011172"/>
            <a:ext cx="936000" cy="322595"/>
          </a:xfrm>
          <a:prstGeom prst="rect">
            <a:avLst/>
          </a:prstGeom>
        </p:spPr>
      </p:pic>
    </p:spTree>
    <p:extLst>
      <p:ext uri="{BB962C8B-B14F-4D97-AF65-F5344CB8AC3E}">
        <p14:creationId xmlns:p14="http://schemas.microsoft.com/office/powerpoint/2010/main" val="1065657655"/>
      </p:ext>
    </p:extLst>
  </p:cSld>
  <p:clrMap bg1="lt1" tx1="dk1" bg2="lt2" tx2="dk2" accent1="accent1" accent2="accent2" accent3="accent3" accent4="accent4" accent5="accent5" accent6="accent6" hlink="hlink" folHlink="folHlink"/>
  <p:sldLayoutIdLst>
    <p:sldLayoutId id="2147483673" r:id="rId1"/>
    <p:sldLayoutId id="2147483697" r:id="rId2"/>
    <p:sldLayoutId id="2147483709" r:id="rId3"/>
    <p:sldLayoutId id="2147483710" r:id="rId4"/>
    <p:sldLayoutId id="2147483711" r:id="rId5"/>
    <p:sldLayoutId id="2147483712" r:id="rId6"/>
    <p:sldLayoutId id="2147483674" r:id="rId7"/>
    <p:sldLayoutId id="2147483698" r:id="rId8"/>
    <p:sldLayoutId id="2147483700" r:id="rId9"/>
    <p:sldLayoutId id="2147483701" r:id="rId10"/>
    <p:sldLayoutId id="2147483702" r:id="rId11"/>
    <p:sldLayoutId id="2147483699" r:id="rId12"/>
    <p:sldLayoutId id="2147483707" r:id="rId13"/>
    <p:sldLayoutId id="2147483705" r:id="rId14"/>
    <p:sldLayoutId id="2147483676" r:id="rId15"/>
    <p:sldLayoutId id="2147483708" r:id="rId16"/>
    <p:sldLayoutId id="2147483679" r:id="rId17"/>
  </p:sldLayoutIdLst>
  <p:txStyles>
    <p:titleStyle>
      <a:lvl1pPr marL="0" algn="l" defTabSz="914400" rtl="0" eaLnBrk="1" latinLnBrk="0" hangingPunct="1">
        <a:lnSpc>
          <a:spcPts val="2600"/>
        </a:lnSpc>
        <a:spcBef>
          <a:spcPct val="0"/>
        </a:spcBef>
        <a:buNone/>
        <a:defRPr sz="2200" b="1" kern="1200" baseline="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914400" rtl="0" eaLnBrk="1" latinLnBrk="0" hangingPunct="1">
        <a:lnSpc>
          <a:spcPts val="2600"/>
        </a:lnSpc>
        <a:spcBef>
          <a:spcPts val="1000"/>
        </a:spcBef>
        <a:spcAft>
          <a:spcPts val="600"/>
        </a:spcAft>
        <a:buFontTx/>
        <a:buNone/>
        <a:defRPr sz="2400" b="1" i="0" kern="1200" baseline="0">
          <a:solidFill>
            <a:schemeClr val="accent4"/>
          </a:solidFill>
          <a:latin typeface="+mn-lt"/>
          <a:ea typeface="+mn-ea"/>
          <a:cs typeface="+mn-cs"/>
        </a:defRPr>
      </a:lvl1pPr>
      <a:lvl2pPr marL="360000" indent="-360000" algn="l" defTabSz="914400" rtl="0" eaLnBrk="1" latinLnBrk="0" hangingPunct="1">
        <a:lnSpc>
          <a:spcPts val="2600"/>
        </a:lnSpc>
        <a:spcBef>
          <a:spcPts val="500"/>
        </a:spcBef>
        <a:buClr>
          <a:schemeClr val="accent1"/>
        </a:buClr>
        <a:buSzPct val="120000"/>
        <a:buFont typeface="Arial" panose="020B0604020202020204" pitchFamily="34" charset="0"/>
        <a:buChar char="•"/>
        <a:defRPr sz="2400" kern="1200" baseline="0">
          <a:solidFill>
            <a:schemeClr val="tx1"/>
          </a:solidFill>
          <a:latin typeface="+mn-lt"/>
          <a:ea typeface="+mn-ea"/>
          <a:cs typeface="+mn-cs"/>
        </a:defRPr>
      </a:lvl2pPr>
      <a:lvl3pPr marL="720000" indent="-360000" algn="l" defTabSz="914400" rtl="0" eaLnBrk="1" latinLnBrk="0" hangingPunct="1">
        <a:lnSpc>
          <a:spcPts val="2200"/>
        </a:lnSpc>
        <a:spcBef>
          <a:spcPts val="500"/>
        </a:spcBef>
        <a:buClr>
          <a:schemeClr val="accent4"/>
        </a:buClr>
        <a:buSzPct val="120000"/>
        <a:buFont typeface="Arial" panose="020B0604020202020204" pitchFamily="34" charset="0"/>
        <a:buChar char="•"/>
        <a:defRPr sz="2000" kern="1200" baseline="0">
          <a:solidFill>
            <a:schemeClr val="tx1"/>
          </a:solidFill>
          <a:latin typeface="+mn-lt"/>
          <a:ea typeface="+mn-ea"/>
          <a:cs typeface="+mn-cs"/>
        </a:defRPr>
      </a:lvl3pPr>
      <a:lvl4pPr marL="1080000" indent="-360000" algn="l" defTabSz="914400" rtl="0" eaLnBrk="1" latinLnBrk="0" hangingPunct="1">
        <a:lnSpc>
          <a:spcPts val="2000"/>
        </a:lnSpc>
        <a:spcBef>
          <a:spcPts val="500"/>
        </a:spcBef>
        <a:buClr>
          <a:schemeClr val="accent4"/>
        </a:buClr>
        <a:buSzPct val="120000"/>
        <a:buFont typeface="Arial" panose="020B0604020202020204" pitchFamily="34" charset="0"/>
        <a:buChar char="•"/>
        <a:defRPr sz="1800" kern="1200" baseline="0">
          <a:solidFill>
            <a:schemeClr val="tx1"/>
          </a:solidFill>
          <a:latin typeface="+mn-lt"/>
          <a:ea typeface="+mn-ea"/>
          <a:cs typeface="+mn-cs"/>
        </a:defRPr>
      </a:lvl4pPr>
      <a:lvl5pPr marL="1440000" indent="-360000" algn="l" defTabSz="914400" rtl="0" eaLnBrk="1" latinLnBrk="0" hangingPunct="1">
        <a:lnSpc>
          <a:spcPts val="1700"/>
        </a:lnSpc>
        <a:spcBef>
          <a:spcPts val="500"/>
        </a:spcBef>
        <a:buClr>
          <a:schemeClr val="accent4"/>
        </a:buClr>
        <a:buFont typeface="Courier New" panose="02070309020205020404" pitchFamily="49" charset="0"/>
        <a:buChar char="o"/>
        <a:defRPr sz="150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1"/>
          </p:nvPr>
        </p:nvPicPr>
        <p:blipFill>
          <a:blip r:embed="rId2" cstate="print">
            <a:extLst>
              <a:ext uri="{28A0092B-C50C-407E-A947-70E740481C1C}">
                <a14:useLocalDpi xmlns:a14="http://schemas.microsoft.com/office/drawing/2010/main" val="0"/>
              </a:ext>
            </a:extLst>
          </a:blip>
          <a:srcRect t="10530" b="10530"/>
          <a:stretch>
            <a:fillRect/>
          </a:stretch>
        </p:blipFill>
        <p:spPr/>
      </p:pic>
      <p:sp>
        <p:nvSpPr>
          <p:cNvPr id="2" name="Title 1"/>
          <p:cNvSpPr>
            <a:spLocks noGrp="1"/>
          </p:cNvSpPr>
          <p:nvPr>
            <p:ph type="ctrTitle"/>
          </p:nvPr>
        </p:nvSpPr>
        <p:spPr>
          <a:xfrm>
            <a:off x="989999" y="2763582"/>
            <a:ext cx="6306151" cy="797668"/>
          </a:xfrm>
        </p:spPr>
        <p:txBody>
          <a:bodyPr/>
          <a:lstStyle/>
          <a:p>
            <a:r>
              <a:rPr lang="en-GB" sz="1800" dirty="0"/>
              <a:t>UKRAINIAN ARBITRATION FORUM 2020</a:t>
            </a:r>
          </a:p>
        </p:txBody>
      </p:sp>
      <p:sp>
        <p:nvSpPr>
          <p:cNvPr id="3" name="Subtitle 2"/>
          <p:cNvSpPr>
            <a:spLocks noGrp="1"/>
          </p:cNvSpPr>
          <p:nvPr>
            <p:ph type="subTitle" idx="1"/>
          </p:nvPr>
        </p:nvSpPr>
        <p:spPr>
          <a:xfrm>
            <a:off x="990000" y="3561250"/>
            <a:ext cx="6306149" cy="1019894"/>
          </a:xfrm>
        </p:spPr>
        <p:txBody>
          <a:bodyPr>
            <a:noAutofit/>
          </a:bodyPr>
          <a:lstStyle/>
          <a:p>
            <a:r>
              <a:rPr lang="en-GB" sz="1200" dirty="0"/>
              <a:t>COVID 19 AND FORCE MAJEURE POSITION </a:t>
            </a:r>
            <a:br>
              <a:rPr lang="en-US" sz="1200" dirty="0"/>
            </a:br>
            <a:r>
              <a:rPr lang="en-GB" sz="1200" dirty="0"/>
              <a:t>ON INTERNATIONAL OIL &amp; GAS CONTRACTS</a:t>
            </a:r>
          </a:p>
          <a:p>
            <a:endParaRPr lang="en-GB" sz="1200" dirty="0"/>
          </a:p>
          <a:p>
            <a:r>
              <a:rPr lang="en-GB" sz="1200" dirty="0"/>
              <a:t>Marco Pocci</a:t>
            </a:r>
          </a:p>
          <a:p>
            <a:endParaRPr lang="en-GB" sz="1200" dirty="0"/>
          </a:p>
        </p:txBody>
      </p:sp>
      <p:sp>
        <p:nvSpPr>
          <p:cNvPr id="4" name="Text Placeholder 3"/>
          <p:cNvSpPr>
            <a:spLocks noGrp="1"/>
          </p:cNvSpPr>
          <p:nvPr>
            <p:ph type="body" sz="quarter" idx="10"/>
          </p:nvPr>
        </p:nvSpPr>
        <p:spPr>
          <a:xfrm>
            <a:off x="989999" y="2381400"/>
            <a:ext cx="6306151" cy="438285"/>
          </a:xfrm>
        </p:spPr>
        <p:txBody>
          <a:bodyPr/>
          <a:lstStyle/>
          <a:p>
            <a:r>
              <a:rPr lang="en-GB" dirty="0"/>
              <a:t>11 November 2020	</a:t>
            </a:r>
          </a:p>
        </p:txBody>
      </p:sp>
    </p:spTree>
    <p:extLst>
      <p:ext uri="{BB962C8B-B14F-4D97-AF65-F5344CB8AC3E}">
        <p14:creationId xmlns:p14="http://schemas.microsoft.com/office/powerpoint/2010/main" val="1073104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994725" y="949911"/>
            <a:ext cx="8616000" cy="5584239"/>
          </a:xfrm>
        </p:spPr>
        <p:txBody>
          <a:bodyPr/>
          <a:lstStyle/>
          <a:p>
            <a:pPr marL="342900" indent="-342900">
              <a:buAutoNum type="arabicPeriod"/>
            </a:pPr>
            <a:r>
              <a:rPr lang="en-GB" b="1" dirty="0"/>
              <a:t>Introduction</a:t>
            </a:r>
          </a:p>
          <a:p>
            <a:pPr marL="342900" indent="-342900">
              <a:buAutoNum type="arabicPeriod"/>
            </a:pPr>
            <a:r>
              <a:rPr lang="en-GB" b="1" dirty="0"/>
              <a:t>Force majeure.  What is it?</a:t>
            </a:r>
          </a:p>
          <a:p>
            <a:pPr marL="342900" indent="-342900">
              <a:buAutoNum type="arabicPeriod"/>
            </a:pPr>
            <a:r>
              <a:rPr lang="en-GB" dirty="0"/>
              <a:t> </a:t>
            </a:r>
            <a:r>
              <a:rPr lang="en-GB" b="1" dirty="0"/>
              <a:t>How to rely on Force Majeure? English law position</a:t>
            </a:r>
          </a:p>
          <a:p>
            <a:pPr marL="342900" lvl="0" indent="-342900">
              <a:buFontTx/>
              <a:buAutoNum type="arabicPeriod"/>
            </a:pPr>
            <a:r>
              <a:rPr lang="en-GB" b="1" dirty="0"/>
              <a:t>What are the consequences of calling Force Majeure?</a:t>
            </a:r>
            <a:endParaRPr lang="en-US" dirty="0"/>
          </a:p>
          <a:p>
            <a:pPr marL="342900" indent="-342900">
              <a:buAutoNum type="arabicPeriod"/>
            </a:pPr>
            <a:r>
              <a:rPr lang="en-GB" b="1" dirty="0"/>
              <a:t>Mitigating or avoiding the Force Majeure event?</a:t>
            </a:r>
          </a:p>
          <a:p>
            <a:pPr marL="342900" indent="-342900">
              <a:buAutoNum type="arabicPeriod"/>
            </a:pPr>
            <a:r>
              <a:rPr lang="en-GB" b="1" dirty="0"/>
              <a:t>Can IOCs call Force Majeure in anticipation of a force majeure event?</a:t>
            </a:r>
          </a:p>
          <a:p>
            <a:pPr marL="342900" lvl="0" indent="-342900">
              <a:buFontTx/>
              <a:buAutoNum type="arabicPeriod"/>
            </a:pPr>
            <a:r>
              <a:rPr lang="en-GB" b="1" dirty="0"/>
              <a:t>If there is another reason as well as the Force Majeure event that is preventing performance, can I still rely on the Force </a:t>
            </a:r>
            <a:r>
              <a:rPr lang="en-GB" b="1" dirty="0" err="1"/>
              <a:t>Fajeure</a:t>
            </a:r>
            <a:r>
              <a:rPr lang="en-GB" b="1" dirty="0"/>
              <a:t> event?</a:t>
            </a:r>
          </a:p>
          <a:p>
            <a:pPr marL="342900" lvl="0" indent="-342900">
              <a:buFontTx/>
              <a:buAutoNum type="arabicPeriod"/>
            </a:pPr>
            <a:r>
              <a:rPr lang="en-GB" b="1" dirty="0"/>
              <a:t>What happens if Force Majeure event is wrongly called?</a:t>
            </a:r>
          </a:p>
          <a:p>
            <a:pPr marL="342900" lvl="0" indent="-342900">
              <a:buFontTx/>
              <a:buAutoNum type="arabicPeriod"/>
            </a:pPr>
            <a:r>
              <a:rPr lang="en-GB" b="1" dirty="0"/>
              <a:t>What if there is no Force Majeure clause in the contract?</a:t>
            </a:r>
            <a:endParaRPr lang="en-US" dirty="0"/>
          </a:p>
          <a:p>
            <a:pPr marL="342900" indent="-342900">
              <a:buAutoNum type="arabicPeriod"/>
            </a:pPr>
            <a:endParaRPr lang="en-GB" dirty="0"/>
          </a:p>
        </p:txBody>
      </p:sp>
    </p:spTree>
    <p:extLst>
      <p:ext uri="{BB962C8B-B14F-4D97-AF65-F5344CB8AC3E}">
        <p14:creationId xmlns:p14="http://schemas.microsoft.com/office/powerpoint/2010/main" val="2915655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lstStyle/>
          <a:p>
            <a:r>
              <a:rPr lang="en-GB" dirty="0"/>
              <a:t>Marco Pocci</a:t>
            </a:r>
          </a:p>
          <a:p>
            <a:pPr lvl="1"/>
            <a:r>
              <a:rPr lang="en-GB" dirty="0"/>
              <a:t>Partner</a:t>
            </a:r>
          </a:p>
          <a:p>
            <a:pPr lvl="1"/>
            <a:r>
              <a:rPr lang="en-GB" dirty="0"/>
              <a:t>T: 	+852 2533 2748</a:t>
            </a:r>
          </a:p>
          <a:p>
            <a:pPr lvl="1"/>
            <a:r>
              <a:rPr lang="en-GB" dirty="0"/>
              <a:t>E: 	marco.pocci@shlegal.com</a:t>
            </a:r>
          </a:p>
        </p:txBody>
      </p:sp>
      <p:sp>
        <p:nvSpPr>
          <p:cNvPr id="6" name="Text Placeholder 5"/>
          <p:cNvSpPr>
            <a:spLocks noGrp="1"/>
          </p:cNvSpPr>
          <p:nvPr>
            <p:ph type="body" sz="quarter" idx="17"/>
          </p:nvPr>
        </p:nvSpPr>
        <p:spPr/>
        <p:txBody>
          <a:bodyPr/>
          <a:lstStyle/>
          <a:p>
            <a:r>
              <a:rPr lang="en-GB" dirty="0"/>
              <a:t>Contact</a:t>
            </a:r>
          </a:p>
        </p:txBody>
      </p:sp>
      <p:pic>
        <p:nvPicPr>
          <p:cNvPr id="2" name="Picture Placeholder 1"/>
          <p:cNvPicPr>
            <a:picLocks noGrp="1" noChangeAspect="1"/>
          </p:cNvPicPr>
          <p:nvPr>
            <p:ph type="pic" sz="quarter" idx="18"/>
          </p:nvPr>
        </p:nvPicPr>
        <p:blipFill>
          <a:blip r:embed="rId2" cstate="print">
            <a:extLst>
              <a:ext uri="{28A0092B-C50C-407E-A947-70E740481C1C}">
                <a14:useLocalDpi xmlns:a14="http://schemas.microsoft.com/office/drawing/2010/main" val="0"/>
              </a:ext>
            </a:extLst>
          </a:blip>
          <a:srcRect t="7726" b="7726"/>
          <a:stretch>
            <a:fillRect/>
          </a:stretch>
        </p:blipFill>
        <p:spPr/>
      </p:pic>
      <p:pic>
        <p:nvPicPr>
          <p:cNvPr id="12" name="Picture Placeholder 11" descr="C:\Users\hkbdtempstaff\Downloads\HIM_1170.jpg"/>
          <p:cNvPicPr>
            <a:picLocks noGrp="1"/>
          </p:cNvPicPr>
          <p:nvPr>
            <p:ph type="pic" sz="quarter" idx="10"/>
          </p:nvPr>
        </p:nvPicPr>
        <p:blipFill rotWithShape="1">
          <a:blip r:embed="rId3" cstate="print">
            <a:extLst>
              <a:ext uri="{28A0092B-C50C-407E-A947-70E740481C1C}">
                <a14:useLocalDpi xmlns:a14="http://schemas.microsoft.com/office/drawing/2010/main" val="0"/>
              </a:ext>
            </a:extLst>
          </a:blip>
          <a:srcRect t="7674" b="7674"/>
          <a:stretch/>
        </p:blipFill>
        <p:spPr bwMode="auto">
          <a:prstGeom prst="rect">
            <a:avLst/>
          </a:prstGeom>
          <a:noFill/>
          <a:ln>
            <a:noFill/>
          </a:ln>
          <a:extLst>
            <a:ext uri="{53640926-AAD7-44D8-BBD7-CCE9431645EC}">
              <a14:shadowObscured xmlns:a14="http://schemas.microsoft.com/office/drawing/2010/main"/>
            </a:ext>
          </a:extLst>
        </p:spPr>
      </p:pic>
      <p:sp>
        <p:nvSpPr>
          <p:cNvPr id="10" name="Text Placeholder 9"/>
          <p:cNvSpPr>
            <a:spLocks noGrp="1"/>
          </p:cNvSpPr>
          <p:nvPr>
            <p:ph type="body" sz="quarter" idx="15"/>
          </p:nvPr>
        </p:nvSpPr>
        <p:spPr>
          <a:xfrm>
            <a:off x="2971638" y="3228975"/>
            <a:ext cx="6705762" cy="4330700"/>
          </a:xfrm>
        </p:spPr>
        <p:txBody>
          <a:bodyPr/>
          <a:lstStyle/>
          <a:p>
            <a:pPr algn="just">
              <a:lnSpc>
                <a:spcPct val="150000"/>
              </a:lnSpc>
              <a:spcAft>
                <a:spcPts val="0"/>
              </a:spcAft>
            </a:pPr>
            <a:r>
              <a:rPr lang="en-US" sz="1000" dirty="0"/>
              <a:t>Marco </a:t>
            </a:r>
            <a:r>
              <a:rPr lang="en-US" sz="1000" dirty="0" err="1"/>
              <a:t>specialises</a:t>
            </a:r>
            <a:r>
              <a:rPr lang="en-US" sz="1000" dirty="0"/>
              <a:t> in representing energy and infrastructure clients all over Asia and the rest of the world in a wide range of issues, including regulatory and general counseling, the negotiation of contracts and agreements related to project development, and financing and construction, among others.</a:t>
            </a:r>
          </a:p>
          <a:p>
            <a:pPr algn="just">
              <a:lnSpc>
                <a:spcPct val="150000"/>
              </a:lnSpc>
              <a:spcAft>
                <a:spcPts val="0"/>
              </a:spcAft>
            </a:pPr>
            <a:endParaRPr lang="en-US" sz="1000" dirty="0"/>
          </a:p>
          <a:p>
            <a:pPr algn="just">
              <a:lnSpc>
                <a:spcPct val="150000"/>
              </a:lnSpc>
              <a:spcAft>
                <a:spcPts val="0"/>
              </a:spcAft>
            </a:pPr>
            <a:r>
              <a:rPr lang="en-US" sz="1000" dirty="0"/>
              <a:t>Marco has represented a wide diversity of players in the energy industry ranging from utilities, independent power producers, energy cooperatives, project developers, financiers, and power purchasers, to manufacturers, oil and gas companies, retailers, contractors, lenders, borrowers, investors, traders, and governments, among others.</a:t>
            </a:r>
          </a:p>
          <a:p>
            <a:pPr algn="just">
              <a:lnSpc>
                <a:spcPct val="150000"/>
              </a:lnSpc>
              <a:spcAft>
                <a:spcPts val="0"/>
              </a:spcAft>
            </a:pPr>
            <a:endParaRPr lang="en-US" sz="1000" dirty="0"/>
          </a:p>
          <a:p>
            <a:pPr algn="just">
              <a:lnSpc>
                <a:spcPct val="150000"/>
              </a:lnSpc>
              <a:spcAft>
                <a:spcPts val="0"/>
              </a:spcAft>
            </a:pPr>
            <a:r>
              <a:rPr lang="en-US" sz="1000" dirty="0"/>
              <a:t>Marco's energy experience extends to virtually all types of energy projects, including conventional fossil-fueled, gas- and coal-fired, combined-heat-and-power, renewable and alternative energy (especially wind, solar, biomass, and geothermal).</a:t>
            </a:r>
          </a:p>
          <a:p>
            <a:pPr algn="just">
              <a:lnSpc>
                <a:spcPct val="150000"/>
              </a:lnSpc>
              <a:spcAft>
                <a:spcPts val="0"/>
              </a:spcAft>
            </a:pPr>
            <a:endParaRPr lang="en-US" sz="1000" dirty="0"/>
          </a:p>
          <a:p>
            <a:pPr algn="just">
              <a:lnSpc>
                <a:spcPct val="150000"/>
              </a:lnSpc>
              <a:spcAft>
                <a:spcPts val="0"/>
              </a:spcAft>
            </a:pPr>
            <a:r>
              <a:rPr lang="en-US" sz="1000" dirty="0"/>
              <a:t>Marco is a registered foreign lawyer (England &amp; Wales and Italy) in Hong Kong.</a:t>
            </a:r>
          </a:p>
        </p:txBody>
      </p:sp>
    </p:spTree>
    <p:extLst>
      <p:ext uri="{BB962C8B-B14F-4D97-AF65-F5344CB8AC3E}">
        <p14:creationId xmlns:p14="http://schemas.microsoft.com/office/powerpoint/2010/main" val="443235398"/>
      </p:ext>
    </p:extLst>
  </p:cSld>
  <p:clrMapOvr>
    <a:masterClrMapping/>
  </p:clrMapOvr>
</p:sld>
</file>

<file path=ppt/theme/theme1.xml><?xml version="1.0" encoding="utf-8"?>
<a:theme xmlns:a="http://schemas.openxmlformats.org/drawingml/2006/main" name="blank">
  <a:themeElements>
    <a:clrScheme name="SH New Brand Colours">
      <a:dk1>
        <a:srgbClr val="000000"/>
      </a:dk1>
      <a:lt1>
        <a:sysClr val="window" lastClr="FFFFFF"/>
      </a:lt1>
      <a:dk2>
        <a:srgbClr val="575757"/>
      </a:dk2>
      <a:lt2>
        <a:srgbClr val="FFFFFF"/>
      </a:lt2>
      <a:accent1>
        <a:srgbClr val="009CDC"/>
      </a:accent1>
      <a:accent2>
        <a:srgbClr val="D30B52"/>
      </a:accent2>
      <a:accent3>
        <a:srgbClr val="850F66"/>
      </a:accent3>
      <a:accent4>
        <a:srgbClr val="15AF97"/>
      </a:accent4>
      <a:accent5>
        <a:srgbClr val="EC8700"/>
      </a:accent5>
      <a:accent6>
        <a:srgbClr val="575757"/>
      </a:accent6>
      <a:hlink>
        <a:srgbClr val="00B0F0"/>
      </a:hlink>
      <a:folHlink>
        <a:srgbClr val="97BFE0"/>
      </a:folHlink>
    </a:clrScheme>
    <a:fontScheme name="SH New Brand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lt1"/>
        </a:solidFill>
        <a:ln w="6350">
          <a:solidFill>
            <a:prstClr val="black"/>
          </a:solidFill>
        </a:ln>
        <a:effectLst/>
      </a:spPr>
      <a:bodyPr wrap="square" lIns="0" tIns="0" rIns="0" bIns="0" rtlCol="0"/>
      <a:lstStyle/>
      <a:style>
        <a:lnRef idx="0">
          <a:schemeClr val="accent1"/>
        </a:lnRef>
        <a:fillRef idx="0">
          <a:schemeClr val="accent1"/>
        </a:fillRef>
        <a:effectRef idx="0">
          <a:schemeClr val="accent1"/>
        </a:effectRef>
        <a:fontRef idx="minor">
          <a:schemeClr val="dk1"/>
        </a:fontRef>
      </a:style>
    </a:txDef>
  </a:objectDefaults>
  <a:extraClrSchemeLst/>
  <a:extLst>
    <a:ext uri="{05A4C25C-085E-4340-85A3-A5531E510DB2}">
      <thm15:themeFamily xmlns:thm15="http://schemas.microsoft.com/office/thememl/2012/main" name="New SH PPT.potx" id="{096A30FA-0426-4DE6-B219-D9C03436471E}" vid="{CED7410D-2F17-4E6B-B932-A9071B14EB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79</TotalTime>
  <Words>303</Words>
  <Application>Microsoft Office PowerPoint</Application>
  <PresentationFormat>Custom</PresentationFormat>
  <Paragraphs>26</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Courier New</vt:lpstr>
      <vt:lpstr>Symbol</vt:lpstr>
      <vt:lpstr>Verdana</vt:lpstr>
      <vt:lpstr>blank</vt:lpstr>
      <vt:lpstr>UKRAINIAN ARBITRATION FORUM 2020</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 19 AND FORCE MAJEURE POSITION  ON INTERNATIONAL OIL &amp; GAS CONTRACTS</dc:title>
  <dc:creator>Ivy Chau</dc:creator>
  <cp:lastModifiedBy>Marco Pocci</cp:lastModifiedBy>
  <cp:revision>10</cp:revision>
  <cp:lastPrinted>2015-10-29T11:05:19Z</cp:lastPrinted>
  <dcterms:created xsi:type="dcterms:W3CDTF">2020-11-10T08:25:51Z</dcterms:created>
  <dcterms:modified xsi:type="dcterms:W3CDTF">2020-11-10T09:56:46Z</dcterms:modified>
</cp:coreProperties>
</file>