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814" r:id="rId1"/>
    <p:sldMasterId id="2147483831" r:id="rId2"/>
    <p:sldMasterId id="2147483820" r:id="rId3"/>
    <p:sldMasterId id="2147483838" r:id="rId4"/>
  </p:sldMasterIdLst>
  <p:notesMasterIdLst>
    <p:notesMasterId r:id="rId8"/>
  </p:notesMasterIdLst>
  <p:handoutMasterIdLst>
    <p:handoutMasterId r:id="rId9"/>
  </p:handoutMasterIdLst>
  <p:sldIdLst>
    <p:sldId id="259" r:id="rId5"/>
    <p:sldId id="264" r:id="rId6"/>
    <p:sldId id="28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6A62"/>
    <a:srgbClr val="FFFFFF"/>
    <a:srgbClr val="F8F8F8"/>
    <a:srgbClr val="132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71" autoAdjust="0"/>
  </p:normalViewPr>
  <p:slideViewPr>
    <p:cSldViewPr>
      <p:cViewPr varScale="1">
        <p:scale>
          <a:sx n="90" d="100"/>
          <a:sy n="90" d="100"/>
        </p:scale>
        <p:origin x="585"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60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2FDD91-D7E1-4B3A-869F-27268F904FC7}" type="doc">
      <dgm:prSet loTypeId="urn:microsoft.com/office/officeart/2005/8/layout/chevron2" loCatId="process" qsTypeId="urn:microsoft.com/office/officeart/2005/8/quickstyle/simple1" qsCatId="simple" csTypeId="urn:microsoft.com/office/officeart/2005/8/colors/accent1_4" csCatId="accent1" phldr="1"/>
      <dgm:spPr/>
      <dgm:t>
        <a:bodyPr/>
        <a:lstStyle/>
        <a:p>
          <a:endParaRPr lang="en-GB"/>
        </a:p>
      </dgm:t>
    </dgm:pt>
    <dgm:pt modelId="{9AB3019C-D3D3-4F3F-BDCE-62917ECD717A}">
      <dgm:prSet custT="1"/>
      <dgm:spPr/>
      <dgm:t>
        <a:bodyPr/>
        <a:lstStyle/>
        <a:p>
          <a:r>
            <a:rPr lang="en-GB" sz="1600" dirty="0"/>
            <a:t>What is FOSFA?</a:t>
          </a:r>
        </a:p>
      </dgm:t>
    </dgm:pt>
    <dgm:pt modelId="{E6A559A7-EAA7-472D-B3F7-4A772C86FF54}" type="parTrans" cxnId="{9F284339-4BD6-49FF-A284-161985609D77}">
      <dgm:prSet/>
      <dgm:spPr/>
      <dgm:t>
        <a:bodyPr/>
        <a:lstStyle/>
        <a:p>
          <a:endParaRPr lang="en-GB"/>
        </a:p>
      </dgm:t>
    </dgm:pt>
    <dgm:pt modelId="{776866A7-379C-4750-91E9-C49216137E59}" type="sibTrans" cxnId="{9F284339-4BD6-49FF-A284-161985609D77}">
      <dgm:prSet/>
      <dgm:spPr/>
      <dgm:t>
        <a:bodyPr/>
        <a:lstStyle/>
        <a:p>
          <a:endParaRPr lang="en-GB"/>
        </a:p>
      </dgm:t>
    </dgm:pt>
    <dgm:pt modelId="{9B209492-07DC-4D7F-BB19-1AA815CAEB85}">
      <dgm:prSet custT="1"/>
      <dgm:spPr/>
      <dgm:t>
        <a:bodyPr/>
        <a:lstStyle/>
        <a:p>
          <a:r>
            <a:rPr lang="en-GB" sz="1600" dirty="0"/>
            <a:t>FOSFA Contract Forms</a:t>
          </a:r>
        </a:p>
      </dgm:t>
    </dgm:pt>
    <dgm:pt modelId="{5B711720-8AFE-4976-8603-90145749477F}" type="parTrans" cxnId="{EA45DEDF-F638-4027-BAFB-67FAA880644B}">
      <dgm:prSet/>
      <dgm:spPr/>
      <dgm:t>
        <a:bodyPr/>
        <a:lstStyle/>
        <a:p>
          <a:endParaRPr lang="en-GB"/>
        </a:p>
      </dgm:t>
    </dgm:pt>
    <dgm:pt modelId="{7B53ED41-44F4-4DF5-BD3A-46EE5A9A85AC}" type="sibTrans" cxnId="{EA45DEDF-F638-4027-BAFB-67FAA880644B}">
      <dgm:prSet/>
      <dgm:spPr/>
      <dgm:t>
        <a:bodyPr/>
        <a:lstStyle/>
        <a:p>
          <a:endParaRPr lang="en-GB"/>
        </a:p>
      </dgm:t>
    </dgm:pt>
    <dgm:pt modelId="{A0E398CF-955A-4A84-A6F8-C983A32065BC}">
      <dgm:prSet custT="1"/>
      <dgm:spPr/>
      <dgm:t>
        <a:bodyPr/>
        <a:lstStyle/>
        <a:p>
          <a:r>
            <a:rPr lang="en-GB" sz="1600" dirty="0"/>
            <a:t>FM under FOSFA contracts</a:t>
          </a:r>
        </a:p>
      </dgm:t>
    </dgm:pt>
    <dgm:pt modelId="{38686B8D-9E7A-4AF7-92E2-AAEF1343B58C}" type="parTrans" cxnId="{CBEE4567-1A1B-4E97-8C7D-602BCCECE6E9}">
      <dgm:prSet/>
      <dgm:spPr/>
      <dgm:t>
        <a:bodyPr/>
        <a:lstStyle/>
        <a:p>
          <a:endParaRPr lang="en-GB"/>
        </a:p>
      </dgm:t>
    </dgm:pt>
    <dgm:pt modelId="{FE158F0D-9854-45B5-8118-F7D0378012B7}" type="sibTrans" cxnId="{CBEE4567-1A1B-4E97-8C7D-602BCCECE6E9}">
      <dgm:prSet/>
      <dgm:spPr/>
      <dgm:t>
        <a:bodyPr/>
        <a:lstStyle/>
        <a:p>
          <a:endParaRPr lang="en-GB"/>
        </a:p>
      </dgm:t>
    </dgm:pt>
    <dgm:pt modelId="{07271BFE-C2CA-4CDA-97A3-429867FD7DC9}">
      <dgm:prSet custT="1"/>
      <dgm:spPr/>
      <dgm:t>
        <a:bodyPr/>
        <a:lstStyle/>
        <a:p>
          <a:r>
            <a:rPr lang="en-GB" sz="1600" dirty="0"/>
            <a:t>Overview of FOSFA arbitration system</a:t>
          </a:r>
        </a:p>
      </dgm:t>
    </dgm:pt>
    <dgm:pt modelId="{6B9D0664-08C1-423F-A261-D746261599EB}" type="parTrans" cxnId="{747C04AF-E221-4A5D-A90C-BE22FC02D3AF}">
      <dgm:prSet/>
      <dgm:spPr/>
      <dgm:t>
        <a:bodyPr/>
        <a:lstStyle/>
        <a:p>
          <a:endParaRPr lang="en-GB"/>
        </a:p>
      </dgm:t>
    </dgm:pt>
    <dgm:pt modelId="{86AE4C1F-E773-4C7C-A197-FE698721388E}" type="sibTrans" cxnId="{747C04AF-E221-4A5D-A90C-BE22FC02D3AF}">
      <dgm:prSet/>
      <dgm:spPr/>
      <dgm:t>
        <a:bodyPr/>
        <a:lstStyle/>
        <a:p>
          <a:endParaRPr lang="en-GB"/>
        </a:p>
      </dgm:t>
    </dgm:pt>
    <dgm:pt modelId="{FFF0A73F-F464-4B3A-837E-7A0D0B5D73FE}">
      <dgm:prSet custT="1"/>
      <dgm:spPr/>
      <dgm:t>
        <a:bodyPr/>
        <a:lstStyle/>
        <a:p>
          <a:r>
            <a:rPr lang="en-GB" sz="1600" dirty="0"/>
            <a:t>What does it mean to be ‘posted’?</a:t>
          </a:r>
        </a:p>
      </dgm:t>
    </dgm:pt>
    <dgm:pt modelId="{35F0707F-22E4-4880-85F4-E74F156C0C92}" type="parTrans" cxnId="{ED82DD5A-5B8B-4131-B313-D410E707C614}">
      <dgm:prSet/>
      <dgm:spPr/>
      <dgm:t>
        <a:bodyPr/>
        <a:lstStyle/>
        <a:p>
          <a:endParaRPr lang="en-GB"/>
        </a:p>
      </dgm:t>
    </dgm:pt>
    <dgm:pt modelId="{DF8493C1-AF9B-4C31-ABD5-C6C7BCFF0A46}" type="sibTrans" cxnId="{ED82DD5A-5B8B-4131-B313-D410E707C614}">
      <dgm:prSet/>
      <dgm:spPr/>
      <dgm:t>
        <a:bodyPr/>
        <a:lstStyle/>
        <a:p>
          <a:endParaRPr lang="en-GB"/>
        </a:p>
      </dgm:t>
    </dgm:pt>
    <dgm:pt modelId="{6663BD02-EC23-4BC4-811E-A5C6EF1ACE27}">
      <dgm:prSet/>
      <dgm:spPr/>
      <dgm:t>
        <a:bodyPr/>
        <a:lstStyle/>
        <a:p>
          <a:endParaRPr lang="en-GB"/>
        </a:p>
      </dgm:t>
    </dgm:pt>
    <dgm:pt modelId="{223221C3-65F4-4124-A640-E48363EAB349}" type="parTrans" cxnId="{BA35915A-CF20-4E0C-9C16-F507CA6EFA59}">
      <dgm:prSet/>
      <dgm:spPr/>
      <dgm:t>
        <a:bodyPr/>
        <a:lstStyle/>
        <a:p>
          <a:endParaRPr lang="en-GB"/>
        </a:p>
      </dgm:t>
    </dgm:pt>
    <dgm:pt modelId="{B6A7B2D2-4BF2-4D0B-8C9F-9A7CDFFFD496}" type="sibTrans" cxnId="{BA35915A-CF20-4E0C-9C16-F507CA6EFA59}">
      <dgm:prSet/>
      <dgm:spPr/>
      <dgm:t>
        <a:bodyPr/>
        <a:lstStyle/>
        <a:p>
          <a:endParaRPr lang="en-GB"/>
        </a:p>
      </dgm:t>
    </dgm:pt>
    <dgm:pt modelId="{309843F6-5299-471F-891E-E582078C882A}">
      <dgm:prSet/>
      <dgm:spPr/>
      <dgm:t>
        <a:bodyPr/>
        <a:lstStyle/>
        <a:p>
          <a:endParaRPr lang="en-GB" dirty="0"/>
        </a:p>
      </dgm:t>
    </dgm:pt>
    <dgm:pt modelId="{9DA89021-330F-480A-9A47-E74FDB7D5A6D}" type="parTrans" cxnId="{7C42DDE0-48DD-4395-A735-E5816CA102A4}">
      <dgm:prSet/>
      <dgm:spPr/>
      <dgm:t>
        <a:bodyPr/>
        <a:lstStyle/>
        <a:p>
          <a:endParaRPr lang="en-GB"/>
        </a:p>
      </dgm:t>
    </dgm:pt>
    <dgm:pt modelId="{ECCB4534-93CE-4C68-80B0-0C7B98B700D1}" type="sibTrans" cxnId="{7C42DDE0-48DD-4395-A735-E5816CA102A4}">
      <dgm:prSet/>
      <dgm:spPr/>
      <dgm:t>
        <a:bodyPr/>
        <a:lstStyle/>
        <a:p>
          <a:endParaRPr lang="en-GB"/>
        </a:p>
      </dgm:t>
    </dgm:pt>
    <dgm:pt modelId="{764A208C-54A8-4FD3-B5FA-92B81D24CF4E}">
      <dgm:prSet/>
      <dgm:spPr/>
      <dgm:t>
        <a:bodyPr/>
        <a:lstStyle/>
        <a:p>
          <a:endParaRPr lang="en-GB"/>
        </a:p>
      </dgm:t>
    </dgm:pt>
    <dgm:pt modelId="{E3ABEB66-DD60-4D47-8E76-44968C7FF139}" type="parTrans" cxnId="{650DACDE-A4B3-497D-BA9F-BD539F8EF658}">
      <dgm:prSet/>
      <dgm:spPr/>
      <dgm:t>
        <a:bodyPr/>
        <a:lstStyle/>
        <a:p>
          <a:endParaRPr lang="en-GB"/>
        </a:p>
      </dgm:t>
    </dgm:pt>
    <dgm:pt modelId="{682797FB-7E1E-49E7-980E-3126A8302B50}" type="sibTrans" cxnId="{650DACDE-A4B3-497D-BA9F-BD539F8EF658}">
      <dgm:prSet/>
      <dgm:spPr/>
      <dgm:t>
        <a:bodyPr/>
        <a:lstStyle/>
        <a:p>
          <a:endParaRPr lang="en-GB"/>
        </a:p>
      </dgm:t>
    </dgm:pt>
    <dgm:pt modelId="{AB72BD8C-FCE5-459F-BBDA-CFF66CD22114}">
      <dgm:prSet/>
      <dgm:spPr/>
      <dgm:t>
        <a:bodyPr/>
        <a:lstStyle/>
        <a:p>
          <a:endParaRPr lang="en-GB" dirty="0"/>
        </a:p>
      </dgm:t>
    </dgm:pt>
    <dgm:pt modelId="{AF1182A4-E719-4FDB-A720-3ACEF42AFE46}" type="parTrans" cxnId="{C6F629D4-D419-4FFE-812C-A97C271C6EE2}">
      <dgm:prSet/>
      <dgm:spPr/>
      <dgm:t>
        <a:bodyPr/>
        <a:lstStyle/>
        <a:p>
          <a:endParaRPr lang="en-GB"/>
        </a:p>
      </dgm:t>
    </dgm:pt>
    <dgm:pt modelId="{C9DC4146-AD72-488F-A425-7ABD5ACCFD87}" type="sibTrans" cxnId="{C6F629D4-D419-4FFE-812C-A97C271C6EE2}">
      <dgm:prSet/>
      <dgm:spPr/>
      <dgm:t>
        <a:bodyPr/>
        <a:lstStyle/>
        <a:p>
          <a:endParaRPr lang="en-GB"/>
        </a:p>
      </dgm:t>
    </dgm:pt>
    <dgm:pt modelId="{941D747E-D3ED-4ACD-B7F4-99883AD40977}">
      <dgm:prSet/>
      <dgm:spPr/>
      <dgm:t>
        <a:bodyPr/>
        <a:lstStyle/>
        <a:p>
          <a:endParaRPr lang="en-GB" dirty="0"/>
        </a:p>
      </dgm:t>
    </dgm:pt>
    <dgm:pt modelId="{B775E7C4-870A-4B59-8C70-9EB0E4DD9FF7}" type="parTrans" cxnId="{C261077D-6F06-415E-82D0-3CCA2C3D1F76}">
      <dgm:prSet/>
      <dgm:spPr/>
      <dgm:t>
        <a:bodyPr/>
        <a:lstStyle/>
        <a:p>
          <a:endParaRPr lang="en-GB"/>
        </a:p>
      </dgm:t>
    </dgm:pt>
    <dgm:pt modelId="{F36499F4-FC9E-4DE1-B816-0C873260E445}" type="sibTrans" cxnId="{C261077D-6F06-415E-82D0-3CCA2C3D1F76}">
      <dgm:prSet/>
      <dgm:spPr/>
      <dgm:t>
        <a:bodyPr/>
        <a:lstStyle/>
        <a:p>
          <a:endParaRPr lang="en-GB"/>
        </a:p>
      </dgm:t>
    </dgm:pt>
    <dgm:pt modelId="{8FAE26FD-6200-4D7C-8E10-BF3B673AB0D9}" type="pres">
      <dgm:prSet presAssocID="{022FDD91-D7E1-4B3A-869F-27268F904FC7}" presName="linearFlow" presStyleCnt="0">
        <dgm:presLayoutVars>
          <dgm:dir/>
          <dgm:animLvl val="lvl"/>
          <dgm:resizeHandles val="exact"/>
        </dgm:presLayoutVars>
      </dgm:prSet>
      <dgm:spPr/>
    </dgm:pt>
    <dgm:pt modelId="{C7365866-959E-4CBF-A5F0-73E756E6FF39}" type="pres">
      <dgm:prSet presAssocID="{6663BD02-EC23-4BC4-811E-A5C6EF1ACE27}" presName="composite" presStyleCnt="0"/>
      <dgm:spPr/>
    </dgm:pt>
    <dgm:pt modelId="{ACB42AC7-86F5-4653-A3E3-F29473D336D1}" type="pres">
      <dgm:prSet presAssocID="{6663BD02-EC23-4BC4-811E-A5C6EF1ACE27}" presName="parentText" presStyleLbl="alignNode1" presStyleIdx="0" presStyleCnt="5">
        <dgm:presLayoutVars>
          <dgm:chMax val="1"/>
          <dgm:bulletEnabled val="1"/>
        </dgm:presLayoutVars>
      </dgm:prSet>
      <dgm:spPr/>
    </dgm:pt>
    <dgm:pt modelId="{5E78BE61-F4A9-4621-84DA-C3E767FA66E7}" type="pres">
      <dgm:prSet presAssocID="{6663BD02-EC23-4BC4-811E-A5C6EF1ACE27}" presName="descendantText" presStyleLbl="alignAcc1" presStyleIdx="0" presStyleCnt="5">
        <dgm:presLayoutVars>
          <dgm:bulletEnabled val="1"/>
        </dgm:presLayoutVars>
      </dgm:prSet>
      <dgm:spPr/>
    </dgm:pt>
    <dgm:pt modelId="{5F8AECD6-DA7A-4C30-B6CA-B074DB7957A4}" type="pres">
      <dgm:prSet presAssocID="{B6A7B2D2-4BF2-4D0B-8C9F-9A7CDFFFD496}" presName="sp" presStyleCnt="0"/>
      <dgm:spPr/>
    </dgm:pt>
    <dgm:pt modelId="{2D7FC0BA-68F0-438D-8173-4EB800A6AA9C}" type="pres">
      <dgm:prSet presAssocID="{309843F6-5299-471F-891E-E582078C882A}" presName="composite" presStyleCnt="0"/>
      <dgm:spPr/>
    </dgm:pt>
    <dgm:pt modelId="{6D7028B2-15CB-4C3D-A286-D3A334F1FB8F}" type="pres">
      <dgm:prSet presAssocID="{309843F6-5299-471F-891E-E582078C882A}" presName="parentText" presStyleLbl="alignNode1" presStyleIdx="1" presStyleCnt="5">
        <dgm:presLayoutVars>
          <dgm:chMax val="1"/>
          <dgm:bulletEnabled val="1"/>
        </dgm:presLayoutVars>
      </dgm:prSet>
      <dgm:spPr/>
    </dgm:pt>
    <dgm:pt modelId="{CB1B8614-5525-4755-977E-B08E848972BB}" type="pres">
      <dgm:prSet presAssocID="{309843F6-5299-471F-891E-E582078C882A}" presName="descendantText" presStyleLbl="alignAcc1" presStyleIdx="1" presStyleCnt="5">
        <dgm:presLayoutVars>
          <dgm:bulletEnabled val="1"/>
        </dgm:presLayoutVars>
      </dgm:prSet>
      <dgm:spPr/>
    </dgm:pt>
    <dgm:pt modelId="{F6CC37D7-35CF-44C4-9DEB-45436ECBDE18}" type="pres">
      <dgm:prSet presAssocID="{ECCB4534-93CE-4C68-80B0-0C7B98B700D1}" presName="sp" presStyleCnt="0"/>
      <dgm:spPr/>
    </dgm:pt>
    <dgm:pt modelId="{4ECDE323-583E-4B84-9A57-4F4128058D60}" type="pres">
      <dgm:prSet presAssocID="{764A208C-54A8-4FD3-B5FA-92B81D24CF4E}" presName="composite" presStyleCnt="0"/>
      <dgm:spPr/>
    </dgm:pt>
    <dgm:pt modelId="{4D2F15E2-3F0C-4477-BB43-7FC56A09B0D0}" type="pres">
      <dgm:prSet presAssocID="{764A208C-54A8-4FD3-B5FA-92B81D24CF4E}" presName="parentText" presStyleLbl="alignNode1" presStyleIdx="2" presStyleCnt="5">
        <dgm:presLayoutVars>
          <dgm:chMax val="1"/>
          <dgm:bulletEnabled val="1"/>
        </dgm:presLayoutVars>
      </dgm:prSet>
      <dgm:spPr/>
    </dgm:pt>
    <dgm:pt modelId="{39A8EE09-113F-4D72-929F-CECB7B57A767}" type="pres">
      <dgm:prSet presAssocID="{764A208C-54A8-4FD3-B5FA-92B81D24CF4E}" presName="descendantText" presStyleLbl="alignAcc1" presStyleIdx="2" presStyleCnt="5">
        <dgm:presLayoutVars>
          <dgm:bulletEnabled val="1"/>
        </dgm:presLayoutVars>
      </dgm:prSet>
      <dgm:spPr/>
    </dgm:pt>
    <dgm:pt modelId="{E7365A2B-CD29-41E9-9181-4CD3B86A520F}" type="pres">
      <dgm:prSet presAssocID="{682797FB-7E1E-49E7-980E-3126A8302B50}" presName="sp" presStyleCnt="0"/>
      <dgm:spPr/>
    </dgm:pt>
    <dgm:pt modelId="{4F3DA3DD-196C-4563-8F01-6E4ACFFFED64}" type="pres">
      <dgm:prSet presAssocID="{AB72BD8C-FCE5-459F-BBDA-CFF66CD22114}" presName="composite" presStyleCnt="0"/>
      <dgm:spPr/>
    </dgm:pt>
    <dgm:pt modelId="{F787E03C-0A96-46A7-BF43-F29BF95D6BA6}" type="pres">
      <dgm:prSet presAssocID="{AB72BD8C-FCE5-459F-BBDA-CFF66CD22114}" presName="parentText" presStyleLbl="alignNode1" presStyleIdx="3" presStyleCnt="5">
        <dgm:presLayoutVars>
          <dgm:chMax val="1"/>
          <dgm:bulletEnabled val="1"/>
        </dgm:presLayoutVars>
      </dgm:prSet>
      <dgm:spPr/>
    </dgm:pt>
    <dgm:pt modelId="{FF263835-DA7A-4E5E-9E09-F00A5FE40543}" type="pres">
      <dgm:prSet presAssocID="{AB72BD8C-FCE5-459F-BBDA-CFF66CD22114}" presName="descendantText" presStyleLbl="alignAcc1" presStyleIdx="3" presStyleCnt="5">
        <dgm:presLayoutVars>
          <dgm:bulletEnabled val="1"/>
        </dgm:presLayoutVars>
      </dgm:prSet>
      <dgm:spPr/>
    </dgm:pt>
    <dgm:pt modelId="{CF0D41F4-C50E-4F47-B55D-CC1C6CFD2349}" type="pres">
      <dgm:prSet presAssocID="{C9DC4146-AD72-488F-A425-7ABD5ACCFD87}" presName="sp" presStyleCnt="0"/>
      <dgm:spPr/>
    </dgm:pt>
    <dgm:pt modelId="{56888745-25A5-406C-8148-1BBC715C4F81}" type="pres">
      <dgm:prSet presAssocID="{941D747E-D3ED-4ACD-B7F4-99883AD40977}" presName="composite" presStyleCnt="0"/>
      <dgm:spPr/>
    </dgm:pt>
    <dgm:pt modelId="{8CEE0FE8-0A82-4C7E-A53A-018ECFCC6C9B}" type="pres">
      <dgm:prSet presAssocID="{941D747E-D3ED-4ACD-B7F4-99883AD40977}" presName="parentText" presStyleLbl="alignNode1" presStyleIdx="4" presStyleCnt="5">
        <dgm:presLayoutVars>
          <dgm:chMax val="1"/>
          <dgm:bulletEnabled val="1"/>
        </dgm:presLayoutVars>
      </dgm:prSet>
      <dgm:spPr/>
    </dgm:pt>
    <dgm:pt modelId="{047C0DB0-CBF2-4813-AE4D-F784BA6F68A3}" type="pres">
      <dgm:prSet presAssocID="{941D747E-D3ED-4ACD-B7F4-99883AD40977}" presName="descendantText" presStyleLbl="alignAcc1" presStyleIdx="4" presStyleCnt="5">
        <dgm:presLayoutVars>
          <dgm:bulletEnabled val="1"/>
        </dgm:presLayoutVars>
      </dgm:prSet>
      <dgm:spPr/>
    </dgm:pt>
  </dgm:ptLst>
  <dgm:cxnLst>
    <dgm:cxn modelId="{19AD8B0C-41D7-47E9-8A36-F8D95D4AC269}" type="presOf" srcId="{9AB3019C-D3D3-4F3F-BDCE-62917ECD717A}" destId="{5E78BE61-F4A9-4621-84DA-C3E767FA66E7}" srcOrd="0" destOrd="0" presId="urn:microsoft.com/office/officeart/2005/8/layout/chevron2"/>
    <dgm:cxn modelId="{939BEB12-AAC3-463B-AC27-9CD924F56A0D}" type="presOf" srcId="{FFF0A73F-F464-4B3A-837E-7A0D0B5D73FE}" destId="{047C0DB0-CBF2-4813-AE4D-F784BA6F68A3}" srcOrd="0" destOrd="0" presId="urn:microsoft.com/office/officeart/2005/8/layout/chevron2"/>
    <dgm:cxn modelId="{7E43A918-9333-4BEF-9398-C664F5062289}" type="presOf" srcId="{764A208C-54A8-4FD3-B5FA-92B81D24CF4E}" destId="{4D2F15E2-3F0C-4477-BB43-7FC56A09B0D0}" srcOrd="0" destOrd="0" presId="urn:microsoft.com/office/officeart/2005/8/layout/chevron2"/>
    <dgm:cxn modelId="{9F284339-4BD6-49FF-A284-161985609D77}" srcId="{6663BD02-EC23-4BC4-811E-A5C6EF1ACE27}" destId="{9AB3019C-D3D3-4F3F-BDCE-62917ECD717A}" srcOrd="0" destOrd="0" parTransId="{E6A559A7-EAA7-472D-B3F7-4A772C86FF54}" sibTransId="{776866A7-379C-4750-91E9-C49216137E59}"/>
    <dgm:cxn modelId="{A0CA0040-EF24-45A6-9B25-03416F070453}" type="presOf" srcId="{AB72BD8C-FCE5-459F-BBDA-CFF66CD22114}" destId="{F787E03C-0A96-46A7-BF43-F29BF95D6BA6}" srcOrd="0" destOrd="0" presId="urn:microsoft.com/office/officeart/2005/8/layout/chevron2"/>
    <dgm:cxn modelId="{5CC66367-BE89-4A03-9255-61F843414F01}" type="presOf" srcId="{9B209492-07DC-4D7F-BB19-1AA815CAEB85}" destId="{CB1B8614-5525-4755-977E-B08E848972BB}" srcOrd="0" destOrd="0" presId="urn:microsoft.com/office/officeart/2005/8/layout/chevron2"/>
    <dgm:cxn modelId="{CBEE4567-1A1B-4E97-8C7D-602BCCECE6E9}" srcId="{764A208C-54A8-4FD3-B5FA-92B81D24CF4E}" destId="{A0E398CF-955A-4A84-A6F8-C983A32065BC}" srcOrd="0" destOrd="0" parTransId="{38686B8D-9E7A-4AF7-92E2-AAEF1343B58C}" sibTransId="{FE158F0D-9854-45B5-8118-F7D0378012B7}"/>
    <dgm:cxn modelId="{2CE1F654-76BE-4E93-A012-32FD54EAEC42}" type="presOf" srcId="{A0E398CF-955A-4A84-A6F8-C983A32065BC}" destId="{39A8EE09-113F-4D72-929F-CECB7B57A767}" srcOrd="0" destOrd="0" presId="urn:microsoft.com/office/officeart/2005/8/layout/chevron2"/>
    <dgm:cxn modelId="{BA35915A-CF20-4E0C-9C16-F507CA6EFA59}" srcId="{022FDD91-D7E1-4B3A-869F-27268F904FC7}" destId="{6663BD02-EC23-4BC4-811E-A5C6EF1ACE27}" srcOrd="0" destOrd="0" parTransId="{223221C3-65F4-4124-A640-E48363EAB349}" sibTransId="{B6A7B2D2-4BF2-4D0B-8C9F-9A7CDFFFD496}"/>
    <dgm:cxn modelId="{5AB0A87A-D0F5-4CB3-8F16-944394B8382C}" type="presOf" srcId="{309843F6-5299-471F-891E-E582078C882A}" destId="{6D7028B2-15CB-4C3D-A286-D3A334F1FB8F}" srcOrd="0" destOrd="0" presId="urn:microsoft.com/office/officeart/2005/8/layout/chevron2"/>
    <dgm:cxn modelId="{ED82DD5A-5B8B-4131-B313-D410E707C614}" srcId="{941D747E-D3ED-4ACD-B7F4-99883AD40977}" destId="{FFF0A73F-F464-4B3A-837E-7A0D0B5D73FE}" srcOrd="0" destOrd="0" parTransId="{35F0707F-22E4-4880-85F4-E74F156C0C92}" sibTransId="{DF8493C1-AF9B-4C31-ABD5-C6C7BCFF0A46}"/>
    <dgm:cxn modelId="{C261077D-6F06-415E-82D0-3CCA2C3D1F76}" srcId="{022FDD91-D7E1-4B3A-869F-27268F904FC7}" destId="{941D747E-D3ED-4ACD-B7F4-99883AD40977}" srcOrd="4" destOrd="0" parTransId="{B775E7C4-870A-4B59-8C70-9EB0E4DD9FF7}" sibTransId="{F36499F4-FC9E-4DE1-B816-0C873260E445}"/>
    <dgm:cxn modelId="{691E7B8F-897A-4090-8C40-AF7A642C77D8}" type="presOf" srcId="{941D747E-D3ED-4ACD-B7F4-99883AD40977}" destId="{8CEE0FE8-0A82-4C7E-A53A-018ECFCC6C9B}" srcOrd="0" destOrd="0" presId="urn:microsoft.com/office/officeart/2005/8/layout/chevron2"/>
    <dgm:cxn modelId="{8EEBF493-0CB3-4106-BB1E-D94A7AB1A13B}" type="presOf" srcId="{6663BD02-EC23-4BC4-811E-A5C6EF1ACE27}" destId="{ACB42AC7-86F5-4653-A3E3-F29473D336D1}" srcOrd="0" destOrd="0" presId="urn:microsoft.com/office/officeart/2005/8/layout/chevron2"/>
    <dgm:cxn modelId="{07A65396-7079-439B-8310-85DF0577AEB3}" type="presOf" srcId="{022FDD91-D7E1-4B3A-869F-27268F904FC7}" destId="{8FAE26FD-6200-4D7C-8E10-BF3B673AB0D9}" srcOrd="0" destOrd="0" presId="urn:microsoft.com/office/officeart/2005/8/layout/chevron2"/>
    <dgm:cxn modelId="{747C04AF-E221-4A5D-A90C-BE22FC02D3AF}" srcId="{AB72BD8C-FCE5-459F-BBDA-CFF66CD22114}" destId="{07271BFE-C2CA-4CDA-97A3-429867FD7DC9}" srcOrd="0" destOrd="0" parTransId="{6B9D0664-08C1-423F-A261-D746261599EB}" sibTransId="{86AE4C1F-E773-4C7C-A197-FE698721388E}"/>
    <dgm:cxn modelId="{BB10DDC6-3CFD-4CF5-A250-397ED72D5B48}" type="presOf" srcId="{07271BFE-C2CA-4CDA-97A3-429867FD7DC9}" destId="{FF263835-DA7A-4E5E-9E09-F00A5FE40543}" srcOrd="0" destOrd="0" presId="urn:microsoft.com/office/officeart/2005/8/layout/chevron2"/>
    <dgm:cxn modelId="{C6F629D4-D419-4FFE-812C-A97C271C6EE2}" srcId="{022FDD91-D7E1-4B3A-869F-27268F904FC7}" destId="{AB72BD8C-FCE5-459F-BBDA-CFF66CD22114}" srcOrd="3" destOrd="0" parTransId="{AF1182A4-E719-4FDB-A720-3ACEF42AFE46}" sibTransId="{C9DC4146-AD72-488F-A425-7ABD5ACCFD87}"/>
    <dgm:cxn modelId="{650DACDE-A4B3-497D-BA9F-BD539F8EF658}" srcId="{022FDD91-D7E1-4B3A-869F-27268F904FC7}" destId="{764A208C-54A8-4FD3-B5FA-92B81D24CF4E}" srcOrd="2" destOrd="0" parTransId="{E3ABEB66-DD60-4D47-8E76-44968C7FF139}" sibTransId="{682797FB-7E1E-49E7-980E-3126A8302B50}"/>
    <dgm:cxn modelId="{EA45DEDF-F638-4027-BAFB-67FAA880644B}" srcId="{309843F6-5299-471F-891E-E582078C882A}" destId="{9B209492-07DC-4D7F-BB19-1AA815CAEB85}" srcOrd="0" destOrd="0" parTransId="{5B711720-8AFE-4976-8603-90145749477F}" sibTransId="{7B53ED41-44F4-4DF5-BD3A-46EE5A9A85AC}"/>
    <dgm:cxn modelId="{7C42DDE0-48DD-4395-A735-E5816CA102A4}" srcId="{022FDD91-D7E1-4B3A-869F-27268F904FC7}" destId="{309843F6-5299-471F-891E-E582078C882A}" srcOrd="1" destOrd="0" parTransId="{9DA89021-330F-480A-9A47-E74FDB7D5A6D}" sibTransId="{ECCB4534-93CE-4C68-80B0-0C7B98B700D1}"/>
    <dgm:cxn modelId="{FC91ADCA-059E-48B0-BB3C-39B4A71D09FE}" type="presParOf" srcId="{8FAE26FD-6200-4D7C-8E10-BF3B673AB0D9}" destId="{C7365866-959E-4CBF-A5F0-73E756E6FF39}" srcOrd="0" destOrd="0" presId="urn:microsoft.com/office/officeart/2005/8/layout/chevron2"/>
    <dgm:cxn modelId="{A2284F51-96FB-4A0C-AD64-CD9D27F74F3E}" type="presParOf" srcId="{C7365866-959E-4CBF-A5F0-73E756E6FF39}" destId="{ACB42AC7-86F5-4653-A3E3-F29473D336D1}" srcOrd="0" destOrd="0" presId="urn:microsoft.com/office/officeart/2005/8/layout/chevron2"/>
    <dgm:cxn modelId="{D51C59A7-D2B5-4531-AD20-E02BCDAB1210}" type="presParOf" srcId="{C7365866-959E-4CBF-A5F0-73E756E6FF39}" destId="{5E78BE61-F4A9-4621-84DA-C3E767FA66E7}" srcOrd="1" destOrd="0" presId="urn:microsoft.com/office/officeart/2005/8/layout/chevron2"/>
    <dgm:cxn modelId="{EBF666C9-DA3B-4609-AE2E-B17F8C42EE6D}" type="presParOf" srcId="{8FAE26FD-6200-4D7C-8E10-BF3B673AB0D9}" destId="{5F8AECD6-DA7A-4C30-B6CA-B074DB7957A4}" srcOrd="1" destOrd="0" presId="urn:microsoft.com/office/officeart/2005/8/layout/chevron2"/>
    <dgm:cxn modelId="{7BE6B854-3370-4183-B54B-4642E90E4741}" type="presParOf" srcId="{8FAE26FD-6200-4D7C-8E10-BF3B673AB0D9}" destId="{2D7FC0BA-68F0-438D-8173-4EB800A6AA9C}" srcOrd="2" destOrd="0" presId="urn:microsoft.com/office/officeart/2005/8/layout/chevron2"/>
    <dgm:cxn modelId="{F2738B1B-092C-4194-9D03-7F5152FE8400}" type="presParOf" srcId="{2D7FC0BA-68F0-438D-8173-4EB800A6AA9C}" destId="{6D7028B2-15CB-4C3D-A286-D3A334F1FB8F}" srcOrd="0" destOrd="0" presId="urn:microsoft.com/office/officeart/2005/8/layout/chevron2"/>
    <dgm:cxn modelId="{284EA03F-1822-4377-80CC-9D0C748E49E3}" type="presParOf" srcId="{2D7FC0BA-68F0-438D-8173-4EB800A6AA9C}" destId="{CB1B8614-5525-4755-977E-B08E848972BB}" srcOrd="1" destOrd="0" presId="urn:microsoft.com/office/officeart/2005/8/layout/chevron2"/>
    <dgm:cxn modelId="{0DDF89EA-7A21-44A7-97B6-B635BF08479D}" type="presParOf" srcId="{8FAE26FD-6200-4D7C-8E10-BF3B673AB0D9}" destId="{F6CC37D7-35CF-44C4-9DEB-45436ECBDE18}" srcOrd="3" destOrd="0" presId="urn:microsoft.com/office/officeart/2005/8/layout/chevron2"/>
    <dgm:cxn modelId="{B9F02DCB-4E48-4754-A314-DA7E4E9446BE}" type="presParOf" srcId="{8FAE26FD-6200-4D7C-8E10-BF3B673AB0D9}" destId="{4ECDE323-583E-4B84-9A57-4F4128058D60}" srcOrd="4" destOrd="0" presId="urn:microsoft.com/office/officeart/2005/8/layout/chevron2"/>
    <dgm:cxn modelId="{CA1F06A2-4E25-4A42-A118-43AE6BF834EF}" type="presParOf" srcId="{4ECDE323-583E-4B84-9A57-4F4128058D60}" destId="{4D2F15E2-3F0C-4477-BB43-7FC56A09B0D0}" srcOrd="0" destOrd="0" presId="urn:microsoft.com/office/officeart/2005/8/layout/chevron2"/>
    <dgm:cxn modelId="{BEC6D831-5F9C-4A97-B524-61531EE00C9B}" type="presParOf" srcId="{4ECDE323-583E-4B84-9A57-4F4128058D60}" destId="{39A8EE09-113F-4D72-929F-CECB7B57A767}" srcOrd="1" destOrd="0" presId="urn:microsoft.com/office/officeart/2005/8/layout/chevron2"/>
    <dgm:cxn modelId="{EBAFAC7D-DB27-4B0E-B429-6E1CADE9264C}" type="presParOf" srcId="{8FAE26FD-6200-4D7C-8E10-BF3B673AB0D9}" destId="{E7365A2B-CD29-41E9-9181-4CD3B86A520F}" srcOrd="5" destOrd="0" presId="urn:microsoft.com/office/officeart/2005/8/layout/chevron2"/>
    <dgm:cxn modelId="{B18BAF05-C37F-409C-9990-D91B7BDF73DE}" type="presParOf" srcId="{8FAE26FD-6200-4D7C-8E10-BF3B673AB0D9}" destId="{4F3DA3DD-196C-4563-8F01-6E4ACFFFED64}" srcOrd="6" destOrd="0" presId="urn:microsoft.com/office/officeart/2005/8/layout/chevron2"/>
    <dgm:cxn modelId="{36BDE339-7411-4563-8826-316F039ECAB6}" type="presParOf" srcId="{4F3DA3DD-196C-4563-8F01-6E4ACFFFED64}" destId="{F787E03C-0A96-46A7-BF43-F29BF95D6BA6}" srcOrd="0" destOrd="0" presId="urn:microsoft.com/office/officeart/2005/8/layout/chevron2"/>
    <dgm:cxn modelId="{C45EE2B5-8E59-4E4B-9EC7-C9E42CBD6B11}" type="presParOf" srcId="{4F3DA3DD-196C-4563-8F01-6E4ACFFFED64}" destId="{FF263835-DA7A-4E5E-9E09-F00A5FE40543}" srcOrd="1" destOrd="0" presId="urn:microsoft.com/office/officeart/2005/8/layout/chevron2"/>
    <dgm:cxn modelId="{AE433769-1320-45DB-89F8-6575AEC5B16A}" type="presParOf" srcId="{8FAE26FD-6200-4D7C-8E10-BF3B673AB0D9}" destId="{CF0D41F4-C50E-4F47-B55D-CC1C6CFD2349}" srcOrd="7" destOrd="0" presId="urn:microsoft.com/office/officeart/2005/8/layout/chevron2"/>
    <dgm:cxn modelId="{C6722178-1DDB-4400-A438-418BD3815CBA}" type="presParOf" srcId="{8FAE26FD-6200-4D7C-8E10-BF3B673AB0D9}" destId="{56888745-25A5-406C-8148-1BBC715C4F81}" srcOrd="8" destOrd="0" presId="urn:microsoft.com/office/officeart/2005/8/layout/chevron2"/>
    <dgm:cxn modelId="{3A5AD377-B951-440D-A3A2-69BADBD2B24A}" type="presParOf" srcId="{56888745-25A5-406C-8148-1BBC715C4F81}" destId="{8CEE0FE8-0A82-4C7E-A53A-018ECFCC6C9B}" srcOrd="0" destOrd="0" presId="urn:microsoft.com/office/officeart/2005/8/layout/chevron2"/>
    <dgm:cxn modelId="{EB7C8201-696C-42A7-902E-D69F68D9E913}" type="presParOf" srcId="{56888745-25A5-406C-8148-1BBC715C4F81}" destId="{047C0DB0-CBF2-4813-AE4D-F784BA6F68A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42AC7-86F5-4653-A3E3-F29473D336D1}">
      <dsp:nvSpPr>
        <dsp:cNvPr id="0" name=""/>
        <dsp:cNvSpPr/>
      </dsp:nvSpPr>
      <dsp:spPr>
        <a:xfrm rot="5400000">
          <a:off x="-154871" y="156197"/>
          <a:ext cx="1032478" cy="722734"/>
        </a:xfrm>
        <a:prstGeom prst="chevron">
          <a:avLst/>
        </a:prstGeom>
        <a:solidFill>
          <a:schemeClr val="accent1">
            <a:shade val="5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rot="-5400000">
        <a:off x="1" y="362692"/>
        <a:ext cx="722734" cy="309744"/>
      </dsp:txXfrm>
    </dsp:sp>
    <dsp:sp modelId="{5E78BE61-F4A9-4621-84DA-C3E767FA66E7}">
      <dsp:nvSpPr>
        <dsp:cNvPr id="0" name=""/>
        <dsp:cNvSpPr/>
      </dsp:nvSpPr>
      <dsp:spPr>
        <a:xfrm rot="5400000">
          <a:off x="4163346" y="-3439285"/>
          <a:ext cx="671110" cy="7552335"/>
        </a:xfrm>
        <a:prstGeom prst="round2Same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What is FOSFA?</a:t>
          </a:r>
        </a:p>
      </dsp:txBody>
      <dsp:txXfrm rot="-5400000">
        <a:off x="722734" y="34088"/>
        <a:ext cx="7519574" cy="605588"/>
      </dsp:txXfrm>
    </dsp:sp>
    <dsp:sp modelId="{6D7028B2-15CB-4C3D-A286-D3A334F1FB8F}">
      <dsp:nvSpPr>
        <dsp:cNvPr id="0" name=""/>
        <dsp:cNvSpPr/>
      </dsp:nvSpPr>
      <dsp:spPr>
        <a:xfrm rot="5400000">
          <a:off x="-154871" y="1070842"/>
          <a:ext cx="1032478" cy="722734"/>
        </a:xfrm>
        <a:prstGeom prst="chevron">
          <a:avLst/>
        </a:prstGeom>
        <a:solidFill>
          <a:schemeClr val="accent1">
            <a:shade val="50000"/>
            <a:hueOff val="205748"/>
            <a:satOff val="-24665"/>
            <a:lumOff val="23708"/>
            <a:alphaOff val="0"/>
          </a:schemeClr>
        </a:solidFill>
        <a:ln w="25400" cap="flat" cmpd="sng" algn="ctr">
          <a:solidFill>
            <a:schemeClr val="accent1">
              <a:shade val="50000"/>
              <a:hueOff val="205748"/>
              <a:satOff val="-24665"/>
              <a:lumOff val="237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rot="-5400000">
        <a:off x="1" y="1277337"/>
        <a:ext cx="722734" cy="309744"/>
      </dsp:txXfrm>
    </dsp:sp>
    <dsp:sp modelId="{CB1B8614-5525-4755-977E-B08E848972BB}">
      <dsp:nvSpPr>
        <dsp:cNvPr id="0" name=""/>
        <dsp:cNvSpPr/>
      </dsp:nvSpPr>
      <dsp:spPr>
        <a:xfrm rot="5400000">
          <a:off x="4163346" y="-2524641"/>
          <a:ext cx="671110" cy="7552335"/>
        </a:xfrm>
        <a:prstGeom prst="round2SameRect">
          <a:avLst/>
        </a:prstGeom>
        <a:solidFill>
          <a:schemeClr val="lt1">
            <a:alpha val="90000"/>
            <a:hueOff val="0"/>
            <a:satOff val="0"/>
            <a:lumOff val="0"/>
            <a:alphaOff val="0"/>
          </a:schemeClr>
        </a:solidFill>
        <a:ln w="25400" cap="flat" cmpd="sng" algn="ctr">
          <a:solidFill>
            <a:schemeClr val="accent1">
              <a:shade val="50000"/>
              <a:hueOff val="205748"/>
              <a:satOff val="-24665"/>
              <a:lumOff val="237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FOSFA Contract Forms</a:t>
          </a:r>
        </a:p>
      </dsp:txBody>
      <dsp:txXfrm rot="-5400000">
        <a:off x="722734" y="948732"/>
        <a:ext cx="7519574" cy="605588"/>
      </dsp:txXfrm>
    </dsp:sp>
    <dsp:sp modelId="{4D2F15E2-3F0C-4477-BB43-7FC56A09B0D0}">
      <dsp:nvSpPr>
        <dsp:cNvPr id="0" name=""/>
        <dsp:cNvSpPr/>
      </dsp:nvSpPr>
      <dsp:spPr>
        <a:xfrm rot="5400000">
          <a:off x="-154871" y="1985486"/>
          <a:ext cx="1032478" cy="722734"/>
        </a:xfrm>
        <a:prstGeom prst="chevron">
          <a:avLst/>
        </a:prstGeom>
        <a:solidFill>
          <a:schemeClr val="accent1">
            <a:shade val="50000"/>
            <a:hueOff val="411496"/>
            <a:satOff val="-49330"/>
            <a:lumOff val="47416"/>
            <a:alphaOff val="0"/>
          </a:schemeClr>
        </a:solidFill>
        <a:ln w="25400" cap="flat" cmpd="sng" algn="ctr">
          <a:solidFill>
            <a:schemeClr val="accent1">
              <a:shade val="50000"/>
              <a:hueOff val="411496"/>
              <a:satOff val="-49330"/>
              <a:lumOff val="474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rot="-5400000">
        <a:off x="1" y="2191981"/>
        <a:ext cx="722734" cy="309744"/>
      </dsp:txXfrm>
    </dsp:sp>
    <dsp:sp modelId="{39A8EE09-113F-4D72-929F-CECB7B57A767}">
      <dsp:nvSpPr>
        <dsp:cNvPr id="0" name=""/>
        <dsp:cNvSpPr/>
      </dsp:nvSpPr>
      <dsp:spPr>
        <a:xfrm rot="5400000">
          <a:off x="4163346" y="-1609997"/>
          <a:ext cx="671110" cy="7552335"/>
        </a:xfrm>
        <a:prstGeom prst="round2SameRect">
          <a:avLst/>
        </a:prstGeom>
        <a:solidFill>
          <a:schemeClr val="lt1">
            <a:alpha val="90000"/>
            <a:hueOff val="0"/>
            <a:satOff val="0"/>
            <a:lumOff val="0"/>
            <a:alphaOff val="0"/>
          </a:schemeClr>
        </a:solidFill>
        <a:ln w="25400" cap="flat" cmpd="sng" algn="ctr">
          <a:solidFill>
            <a:schemeClr val="accent1">
              <a:shade val="50000"/>
              <a:hueOff val="411496"/>
              <a:satOff val="-49330"/>
              <a:lumOff val="474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FM under FOSFA contracts</a:t>
          </a:r>
        </a:p>
      </dsp:txBody>
      <dsp:txXfrm rot="-5400000">
        <a:off x="722734" y="1863376"/>
        <a:ext cx="7519574" cy="605588"/>
      </dsp:txXfrm>
    </dsp:sp>
    <dsp:sp modelId="{F787E03C-0A96-46A7-BF43-F29BF95D6BA6}">
      <dsp:nvSpPr>
        <dsp:cNvPr id="0" name=""/>
        <dsp:cNvSpPr/>
      </dsp:nvSpPr>
      <dsp:spPr>
        <a:xfrm rot="5400000">
          <a:off x="-154871" y="2900130"/>
          <a:ext cx="1032478" cy="722734"/>
        </a:xfrm>
        <a:prstGeom prst="chevron">
          <a:avLst/>
        </a:prstGeom>
        <a:solidFill>
          <a:schemeClr val="accent1">
            <a:shade val="50000"/>
            <a:hueOff val="411496"/>
            <a:satOff val="-49330"/>
            <a:lumOff val="47416"/>
            <a:alphaOff val="0"/>
          </a:schemeClr>
        </a:solidFill>
        <a:ln w="25400" cap="flat" cmpd="sng" algn="ctr">
          <a:solidFill>
            <a:schemeClr val="accent1">
              <a:shade val="50000"/>
              <a:hueOff val="411496"/>
              <a:satOff val="-49330"/>
              <a:lumOff val="474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rot="-5400000">
        <a:off x="1" y="3106625"/>
        <a:ext cx="722734" cy="309744"/>
      </dsp:txXfrm>
    </dsp:sp>
    <dsp:sp modelId="{FF263835-DA7A-4E5E-9E09-F00A5FE40543}">
      <dsp:nvSpPr>
        <dsp:cNvPr id="0" name=""/>
        <dsp:cNvSpPr/>
      </dsp:nvSpPr>
      <dsp:spPr>
        <a:xfrm rot="5400000">
          <a:off x="4163346" y="-695352"/>
          <a:ext cx="671110" cy="7552335"/>
        </a:xfrm>
        <a:prstGeom prst="round2SameRect">
          <a:avLst/>
        </a:prstGeom>
        <a:solidFill>
          <a:schemeClr val="lt1">
            <a:alpha val="90000"/>
            <a:hueOff val="0"/>
            <a:satOff val="0"/>
            <a:lumOff val="0"/>
            <a:alphaOff val="0"/>
          </a:schemeClr>
        </a:solidFill>
        <a:ln w="25400" cap="flat" cmpd="sng" algn="ctr">
          <a:solidFill>
            <a:schemeClr val="accent1">
              <a:shade val="50000"/>
              <a:hueOff val="411496"/>
              <a:satOff val="-49330"/>
              <a:lumOff val="474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Overview of FOSFA arbitration system</a:t>
          </a:r>
        </a:p>
      </dsp:txBody>
      <dsp:txXfrm rot="-5400000">
        <a:off x="722734" y="2778021"/>
        <a:ext cx="7519574" cy="605588"/>
      </dsp:txXfrm>
    </dsp:sp>
    <dsp:sp modelId="{8CEE0FE8-0A82-4C7E-A53A-018ECFCC6C9B}">
      <dsp:nvSpPr>
        <dsp:cNvPr id="0" name=""/>
        <dsp:cNvSpPr/>
      </dsp:nvSpPr>
      <dsp:spPr>
        <a:xfrm rot="5400000">
          <a:off x="-154871" y="3814775"/>
          <a:ext cx="1032478" cy="722734"/>
        </a:xfrm>
        <a:prstGeom prst="chevron">
          <a:avLst/>
        </a:prstGeom>
        <a:solidFill>
          <a:schemeClr val="accent1">
            <a:shade val="50000"/>
            <a:hueOff val="205748"/>
            <a:satOff val="-24665"/>
            <a:lumOff val="23708"/>
            <a:alphaOff val="0"/>
          </a:schemeClr>
        </a:solidFill>
        <a:ln w="25400" cap="flat" cmpd="sng" algn="ctr">
          <a:solidFill>
            <a:schemeClr val="accent1">
              <a:shade val="50000"/>
              <a:hueOff val="205748"/>
              <a:satOff val="-24665"/>
              <a:lumOff val="237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rot="-5400000">
        <a:off x="1" y="4021270"/>
        <a:ext cx="722734" cy="309744"/>
      </dsp:txXfrm>
    </dsp:sp>
    <dsp:sp modelId="{047C0DB0-CBF2-4813-AE4D-F784BA6F68A3}">
      <dsp:nvSpPr>
        <dsp:cNvPr id="0" name=""/>
        <dsp:cNvSpPr/>
      </dsp:nvSpPr>
      <dsp:spPr>
        <a:xfrm rot="5400000">
          <a:off x="4163346" y="219291"/>
          <a:ext cx="671110" cy="7552335"/>
        </a:xfrm>
        <a:prstGeom prst="round2SameRect">
          <a:avLst/>
        </a:prstGeom>
        <a:solidFill>
          <a:schemeClr val="lt1">
            <a:alpha val="90000"/>
            <a:hueOff val="0"/>
            <a:satOff val="0"/>
            <a:lumOff val="0"/>
            <a:alphaOff val="0"/>
          </a:schemeClr>
        </a:solidFill>
        <a:ln w="25400" cap="flat" cmpd="sng" algn="ctr">
          <a:solidFill>
            <a:schemeClr val="accent1">
              <a:shade val="50000"/>
              <a:hueOff val="205748"/>
              <a:satOff val="-24665"/>
              <a:lumOff val="237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What does it mean to be ‘posted’?</a:t>
          </a:r>
        </a:p>
      </dsp:txBody>
      <dsp:txXfrm rot="-5400000">
        <a:off x="722734" y="3692665"/>
        <a:ext cx="7519574" cy="60558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074EF9-2D1C-444F-892A-3DE5023F3264}" type="datetimeFigureOut">
              <a:rPr lang="de-DE" smtClean="0"/>
              <a:pPr/>
              <a:t/>
            </a:fld>
            <a:endParaRPr lang="de-D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64FE75-9390-4697-9DC7-085317AE8E1C}" type="slidenum">
              <a:rPr lang="de-DE" smtClean="0"/>
              <a:pPr/>
              <a:t>‹#›</a:t>
            </a:fld>
            <a:endParaRPr lang="de-DE"/>
          </a:p>
        </p:txBody>
      </p:sp>
    </p:spTree>
    <p:extLst>
      <p:ext uri="{BB962C8B-B14F-4D97-AF65-F5344CB8AC3E}">
        <p14:creationId xmlns:p14="http://schemas.microsoft.com/office/powerpoint/2010/main" val="65601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EE0E7-FE49-49E0-B574-252EA06FC051}" type="datetimeFigureOut">
              <a:rPr lang="de-DE" smtClean="0"/>
              <a:pPr/>
              <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008A02-0983-4D98-8FAA-A493F3BA4192}" type="slidenum">
              <a:rPr lang="de-DE" smtClean="0"/>
              <a:pPr/>
              <a:t>‹#›</a:t>
            </a:fld>
            <a:endParaRPr lang="de-DE"/>
          </a:p>
        </p:txBody>
      </p:sp>
    </p:spTree>
    <p:extLst>
      <p:ext uri="{BB962C8B-B14F-4D97-AF65-F5344CB8AC3E}">
        <p14:creationId xmlns:p14="http://schemas.microsoft.com/office/powerpoint/2010/main" val="10414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_with_image">
    <p:spTree>
      <p:nvGrpSpPr>
        <p:cNvPr id="1" name=""/>
        <p:cNvGrpSpPr/>
        <p:nvPr/>
      </p:nvGrpSpPr>
      <p:grpSpPr>
        <a:xfrm>
          <a:off x="0" y="0"/>
          <a:ext cx="0" cy="0"/>
          <a:chOff x="0" y="0"/>
          <a:chExt cx="0" cy="0"/>
        </a:xfrm>
      </p:grpSpPr>
      <p:sp>
        <p:nvSpPr>
          <p:cNvPr id="6" name="Titelplatzhalter 1" descr="CMSLegal_Cover_Heading"/>
          <p:cNvSpPr>
            <a:spLocks noGrp="1"/>
          </p:cNvSpPr>
          <p:nvPr>
            <p:ph type="title"/>
          </p:nvPr>
        </p:nvSpPr>
        <p:spPr bwMode="auto">
          <a:xfrm>
            <a:off x="432000" y="15624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0000"/>
                </a:solidFill>
              </a:defRPr>
            </a:lvl1pPr>
          </a:lstStyle>
          <a:p>
            <a:pPr lvl="0"/>
            <a:r>
              <a:rPr lang="en-US" sz="2400" baseline="0" noProof="0">
                <a:solidFill>
                  <a:srgbClr val="000000"/>
                </a:solidFill>
                <a:latin typeface="Arial"/>
              </a:rPr>
              <a:t>Click to edit Master title style</a:t>
            </a:r>
            <a:endParaRPr lang="en-GB" noProof="0" dirty="0"/>
          </a:p>
        </p:txBody>
      </p:sp>
      <p:sp>
        <p:nvSpPr>
          <p:cNvPr id="8" name="Text Placeholder 7" descr="CMSLegal_Cover_SubHeading"/>
          <p:cNvSpPr>
            <a:spLocks noGrp="1"/>
          </p:cNvSpPr>
          <p:nvPr>
            <p:ph type="body" sz="quarter" idx="10" hasCustomPrompt="1"/>
          </p:nvPr>
        </p:nvSpPr>
        <p:spPr>
          <a:xfrm>
            <a:off x="432000" y="2746800"/>
            <a:ext cx="7200000" cy="936000"/>
          </a:xfrm>
        </p:spPr>
        <p:txBody>
          <a:bodyPr/>
          <a:lstStyle>
            <a:lvl1pPr marL="0" indent="0">
              <a:defRPr baseline="0">
                <a:solidFill>
                  <a:schemeClr val="tx1"/>
                </a:solidFill>
              </a:defRPr>
            </a:lvl1pPr>
          </a:lstStyle>
          <a:p>
            <a:pPr lvl="0"/>
            <a:r>
              <a:rPr lang="en-GB" sz="1800" baseline="0" noProof="0" dirty="0">
                <a:solidFill>
                  <a:srgbClr val="000000"/>
                </a:solidFill>
                <a:latin typeface="Arial"/>
              </a:rPr>
              <a:t>Sub-heading, Arial 18/22pt.</a:t>
            </a:r>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_with_large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3" name="Inhaltsplatzhalter 2"/>
          <p:cNvSpPr>
            <a:spLocks noGrp="1"/>
          </p:cNvSpPr>
          <p:nvPr>
            <p:ph sz="quarter" idx="17" hasCustomPrompt="1"/>
          </p:nvPr>
        </p:nvSpPr>
        <p:spPr>
          <a:xfrm>
            <a:off x="432000" y="2505600"/>
            <a:ext cx="828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12" name="Textplatzhalter 14"/>
          <p:cNvSpPr>
            <a:spLocks noGrp="1"/>
          </p:cNvSpPr>
          <p:nvPr>
            <p:ph type="body" sz="quarter" idx="14"/>
          </p:nvPr>
        </p:nvSpPr>
        <p:spPr>
          <a:xfrm>
            <a:off x="432000" y="1868400"/>
            <a:ext cx="828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Tree>
    <p:extLst>
      <p:ext uri="{BB962C8B-B14F-4D97-AF65-F5344CB8AC3E}">
        <p14:creationId xmlns:p14="http://schemas.microsoft.com/office/powerpoint/2010/main" val="348805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_slide">
    <p:spTree>
      <p:nvGrpSpPr>
        <p:cNvPr id="1" name=""/>
        <p:cNvGrpSpPr/>
        <p:nvPr/>
      </p:nvGrpSpPr>
      <p:grpSpPr>
        <a:xfrm>
          <a:off x="0" y="0"/>
          <a:ext cx="0" cy="0"/>
          <a:chOff x="0" y="0"/>
          <a:chExt cx="0" cy="0"/>
        </a:xfrm>
      </p:grpSpPr>
      <p:sp>
        <p:nvSpPr>
          <p:cNvPr id="3"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a:t>
            </a:fld>
            <a:endParaRPr lang="de-DE" sz="1000" dirty="0">
              <a:solidFill>
                <a:srgbClr val="766A62"/>
              </a:solidFill>
            </a:endParaRPr>
          </a:p>
        </p:txBody>
      </p:sp>
    </p:spTree>
    <p:extLst>
      <p:ext uri="{BB962C8B-B14F-4D97-AF65-F5344CB8AC3E}">
        <p14:creationId xmlns:p14="http://schemas.microsoft.com/office/powerpoint/2010/main" val="40932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claimer_slide">
    <p:spTree>
      <p:nvGrpSpPr>
        <p:cNvPr id="1" name=""/>
        <p:cNvGrpSpPr/>
        <p:nvPr/>
      </p:nvGrpSpPr>
      <p:grpSpPr>
        <a:xfrm>
          <a:off x="0" y="0"/>
          <a:ext cx="0" cy="0"/>
          <a:chOff x="0" y="0"/>
          <a:chExt cx="0" cy="0"/>
        </a:xfrm>
      </p:grpSpPr>
      <p:sp>
        <p:nvSpPr>
          <p:cNvPr id="8"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a:t>
            </a:fld>
            <a:endParaRPr lang="de-DE" sz="1000" dirty="0">
              <a:solidFill>
                <a:srgbClr val="766A62"/>
              </a:solidFill>
            </a:endParaRPr>
          </a:p>
        </p:txBody>
      </p:sp>
      <p:cxnSp>
        <p:nvCxnSpPr>
          <p:cNvPr id="7" name="Gerade Verbindung 3">
            <a:extLst>
              <a:ext uri="{FF2B5EF4-FFF2-40B4-BE49-F238E27FC236}">
                <a16:creationId xmlns:a16="http://schemas.microsoft.com/office/drawing/2014/main" id="{9C50841F-3745-436B-967A-4C166184F3F9}"/>
              </a:ext>
            </a:extLst>
          </p:cNvPr>
          <p:cNvCxnSpPr>
            <a:cxnSpLocks/>
          </p:cNvCxnSpPr>
          <p:nvPr userDrawn="1"/>
        </p:nvCxnSpPr>
        <p:spPr>
          <a:xfrm>
            <a:off x="440995" y="3982762"/>
            <a:ext cx="4397872" cy="223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Gerade Verbindung 5">
            <a:extLst>
              <a:ext uri="{FF2B5EF4-FFF2-40B4-BE49-F238E27FC236}">
                <a16:creationId xmlns:a16="http://schemas.microsoft.com/office/drawing/2014/main" id="{5726588B-2BAE-4C1D-B36B-8795539702F5}"/>
              </a:ext>
            </a:extLst>
          </p:cNvPr>
          <p:cNvCxnSpPr/>
          <p:nvPr userDrawn="1"/>
        </p:nvCxnSpPr>
        <p:spPr>
          <a:xfrm>
            <a:off x="432000" y="6165304"/>
            <a:ext cx="4415284"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feld 2">
            <a:extLst>
              <a:ext uri="{FF2B5EF4-FFF2-40B4-BE49-F238E27FC236}">
                <a16:creationId xmlns:a16="http://schemas.microsoft.com/office/drawing/2014/main" id="{F61C37B5-E054-420F-AC53-7F5D5F7B9295}"/>
              </a:ext>
            </a:extLst>
          </p:cNvPr>
          <p:cNvSpPr txBox="1"/>
          <p:nvPr userDrawn="1"/>
        </p:nvSpPr>
        <p:spPr>
          <a:xfrm>
            <a:off x="432000" y="4034847"/>
            <a:ext cx="4392613" cy="2343270"/>
          </a:xfrm>
          <a:prstGeom prst="rect">
            <a:avLst/>
          </a:prstGeom>
          <a:noFill/>
          <a:ln>
            <a:noFill/>
          </a:ln>
        </p:spPr>
        <p:txBody>
          <a:bodyPr lIns="0" tIns="0" rIns="0" bIns="0" anchor="b"/>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lnSpc>
                <a:spcPts val="900"/>
              </a:lnSpc>
              <a:defRPr/>
            </a:pPr>
            <a:r>
              <a:rPr lang="en-GB" altLang="de-DE" sz="650" dirty="0">
                <a:latin typeface="Arial" charset="0"/>
              </a:rPr>
              <a:t>The information held in this publication is for general purposes and guidance only and does not purport to constitute legal or professional advice. </a:t>
            </a:r>
          </a:p>
          <a:p>
            <a:pPr eaLnBrk="1" hangingPunct="1">
              <a:lnSpc>
                <a:spcPts val="900"/>
              </a:lnSpc>
              <a:defRPr/>
            </a:pPr>
            <a:endParaRPr lang="en-GB" altLang="de-DE" sz="650" dirty="0">
              <a:latin typeface="Arial" charset="0"/>
            </a:endParaRPr>
          </a:p>
          <a:p>
            <a:pPr eaLnBrk="1" hangingPunct="1">
              <a:lnSpc>
                <a:spcPts val="900"/>
              </a:lnSpc>
              <a:defRPr/>
            </a:pPr>
            <a:r>
              <a:rPr lang="en-GB" altLang="de-DE" sz="650" dirty="0">
                <a:latin typeface="Arial" charset="0"/>
              </a:rPr>
              <a:t>CMS Legal Services EEIG (CMS EEIG) is a European Economic Interest Grouping that coordinates an organisation </a:t>
            </a:r>
            <a:br>
              <a:rPr lang="en-GB" altLang="de-DE" sz="650" dirty="0">
                <a:latin typeface="Arial" charset="0"/>
              </a:rPr>
            </a:br>
            <a:r>
              <a:rPr lang="en-GB" altLang="de-DE" sz="650" dirty="0">
                <a:latin typeface="Arial" charset="0"/>
              </a:rPr>
              <a:t>of independent law firms. CMS EEIG provides no client services. Such services are solely provided by CMS EEIG’s member firms in their respective jurisdictions. CMS EEIG and each of its member firms are separate and legally distinct entities, and no such entity has any authority to bind any other. CMS EEIG and each member firm are liable only for their own acts or omissions and not those of each other. The brand name “CMS” and the term “firm” are used to refer to some or all of the member firms or their offices. </a:t>
            </a:r>
          </a:p>
          <a:p>
            <a:pPr eaLnBrk="1" hangingPunct="1">
              <a:lnSpc>
                <a:spcPts val="900"/>
              </a:lnSpc>
              <a:defRPr/>
            </a:pPr>
            <a:endParaRPr lang="en-GB" altLang="de-DE" sz="650" dirty="0">
              <a:latin typeface="Arial" charset="0"/>
            </a:endParaRPr>
          </a:p>
          <a:p>
            <a:pPr eaLnBrk="1" hangingPunct="1">
              <a:lnSpc>
                <a:spcPts val="900"/>
              </a:lnSpc>
              <a:defRPr/>
            </a:pPr>
            <a:r>
              <a:rPr lang="en-GB" altLang="de-DE" sz="650" b="1" dirty="0">
                <a:latin typeface="Arial" charset="0"/>
              </a:rPr>
              <a:t>CMS locations: </a:t>
            </a:r>
          </a:p>
          <a:p>
            <a:pPr>
              <a:lnSpc>
                <a:spcPts val="900"/>
              </a:lnSpc>
              <a:defRPr/>
            </a:pPr>
            <a:r>
              <a:rPr lang="en-GB" altLang="de-DE" sz="650" dirty="0">
                <a:latin typeface="Arial" charset="0"/>
              </a:rPr>
              <a:t>Aberdeen</a:t>
            </a:r>
            <a:r>
              <a:rPr lang="en-GB" altLang="de-DE" sz="650" kern="1200" dirty="0">
                <a:solidFill>
                  <a:schemeClr val="tx1"/>
                </a:solidFill>
                <a:latin typeface="Arial" charset="0"/>
                <a:ea typeface="ＭＳ Ｐゴシック" charset="-128"/>
                <a:cs typeface="+mn-cs"/>
              </a:rPr>
              <a:t>, </a:t>
            </a:r>
            <a:r>
              <a:rPr lang="en-GB" sz="650" kern="1200" dirty="0">
                <a:solidFill>
                  <a:schemeClr val="tx1"/>
                </a:solidFill>
                <a:latin typeface="Arial" charset="0"/>
                <a:ea typeface="ＭＳ Ｐゴシック" charset="-128"/>
                <a:cs typeface="+mn-cs"/>
              </a:rPr>
              <a:t>Abu Dhabi, </a:t>
            </a:r>
            <a:r>
              <a:rPr lang="en-GB" altLang="de-DE" sz="650" kern="1200" dirty="0">
                <a:solidFill>
                  <a:schemeClr val="tx1"/>
                </a:solidFill>
                <a:latin typeface="Arial" charset="0"/>
                <a:ea typeface="ＭＳ Ｐゴシック" charset="-128"/>
                <a:cs typeface="+mn-cs"/>
              </a:rPr>
              <a:t>Algiers</a:t>
            </a:r>
            <a:r>
              <a:rPr lang="en-GB" altLang="de-DE" sz="650" dirty="0">
                <a:latin typeface="Arial" charset="0"/>
              </a:rPr>
              <a:t>, Amsterdam, Antwerp, Barcelona, Beijing, Belgrade, Berlin, Bogotá, Bratislava, Bristol, Brussels, Bucharest, Budapest, Casablanca, Cologne, Dubai, Duesseldorf, Edinburgh, Frankfurt, Funchal, Geneva, Glasgow, Hamburg, Hong Kong, Istanbul, Johannesburg, Kyiv, Leipzig, Lima, Lisbon, Ljubljana, London, Luanda, Luxembourg, Lyon, Madrid, Manchester, Mexico City, Milan, Mombasa, Monaco, Moscow, Munich, Muscat, Nairobi, Paris, Podgorica, Poznan, Prague, Reading, Rio de Janeiro, Riyadh, Rome, Santiago de Chile, Sarajevo, Seville, Shanghai, Sheffield, Singapore, Skopje, Sofia, Strasbourg, Stuttgart, Tirana, Utrecht, Vienna, Warsaw, Zagreb and Zurich.</a:t>
            </a:r>
          </a:p>
          <a:p>
            <a:pPr>
              <a:lnSpc>
                <a:spcPts val="900"/>
              </a:lnSpc>
              <a:defRPr/>
            </a:pPr>
            <a:endParaRPr lang="en-GB" altLang="de-DE" sz="650" dirty="0">
              <a:latin typeface="Arial" charset="0"/>
            </a:endParaRPr>
          </a:p>
          <a:p>
            <a:pPr>
              <a:lnSpc>
                <a:spcPts val="900"/>
              </a:lnSpc>
              <a:defRPr/>
            </a:pPr>
            <a:endParaRPr lang="en-GB" altLang="de-DE" sz="650" dirty="0">
              <a:latin typeface="Arial" charset="0"/>
            </a:endParaRPr>
          </a:p>
          <a:p>
            <a:pPr eaLnBrk="1" hangingPunct="1">
              <a:lnSpc>
                <a:spcPts val="900"/>
              </a:lnSpc>
              <a:defRPr/>
            </a:pPr>
            <a:r>
              <a:rPr lang="en-GB" altLang="de-DE" sz="650" b="1" dirty="0" err="1">
                <a:latin typeface="Arial" charset="0"/>
              </a:rPr>
              <a:t>cms.law</a:t>
            </a:r>
            <a:endParaRPr lang="en-GB" altLang="de-DE" sz="650" b="1" dirty="0">
              <a:latin typeface="Arial" charset="0"/>
            </a:endParaRPr>
          </a:p>
        </p:txBody>
      </p:sp>
      <p:pic>
        <p:nvPicPr>
          <p:cNvPr id="13" name="Picture 12">
            <a:extLst>
              <a:ext uri="{FF2B5EF4-FFF2-40B4-BE49-F238E27FC236}">
                <a16:creationId xmlns:a16="http://schemas.microsoft.com/office/drawing/2014/main" id="{3719C112-5D0E-4895-B1F4-1B75BEC59E26}"/>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448056" y="2658334"/>
            <a:ext cx="1800000" cy="518400"/>
          </a:xfrm>
          <a:prstGeom prst="rect">
            <a:avLst/>
          </a:prstGeom>
        </p:spPr>
      </p:pic>
      <p:sp>
        <p:nvSpPr>
          <p:cNvPr id="14" name="TextBox 13">
            <a:extLst>
              <a:ext uri="{FF2B5EF4-FFF2-40B4-BE49-F238E27FC236}">
                <a16:creationId xmlns:a16="http://schemas.microsoft.com/office/drawing/2014/main" id="{1218CDD1-828A-46D6-9BAA-6D347E3C9A0A}"/>
              </a:ext>
            </a:extLst>
          </p:cNvPr>
          <p:cNvSpPr txBox="1"/>
          <p:nvPr userDrawn="1"/>
        </p:nvSpPr>
        <p:spPr>
          <a:xfrm>
            <a:off x="360096" y="3358157"/>
            <a:ext cx="1975920" cy="60529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Your free online legal information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A subscription service for legal articles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on a variety of topics delivered by email.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cms-lawnow.com</a:t>
            </a:r>
          </a:p>
        </p:txBody>
      </p:sp>
    </p:spTree>
    <p:extLst>
      <p:ext uri="{BB962C8B-B14F-4D97-AF65-F5344CB8AC3E}">
        <p14:creationId xmlns:p14="http://schemas.microsoft.com/office/powerpoint/2010/main" val="260024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image">
    <p:spTree>
      <p:nvGrpSpPr>
        <p:cNvPr id="1" name=""/>
        <p:cNvGrpSpPr/>
        <p:nvPr/>
      </p:nvGrpSpPr>
      <p:grpSpPr>
        <a:xfrm>
          <a:off x="0" y="0"/>
          <a:ext cx="0" cy="0"/>
          <a:chOff x="0" y="0"/>
          <a:chExt cx="0" cy="0"/>
        </a:xfrm>
      </p:grpSpPr>
      <p:pic>
        <p:nvPicPr>
          <p:cNvPr id="2050" name="Picture 2" descr="CMSLegal_Picture_Replac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itelplatzhalter 1"/>
          <p:cNvSpPr>
            <a:spLocks noGrp="1"/>
          </p:cNvSpPr>
          <p:nvPr>
            <p:ph type="title"/>
          </p:nvPr>
        </p:nvSpPr>
        <p:spPr bwMode="auto">
          <a:xfrm>
            <a:off x="432000" y="42696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r>
              <a:rPr lang="en-GB" sz="2000" b="1" baseline="0" noProof="0" dirty="0">
                <a:solidFill>
                  <a:srgbClr val="000000"/>
                </a:solidFill>
                <a:latin typeface="Arial"/>
              </a:rPr>
              <a:t>This is an intermediate title page with picture. </a:t>
            </a:r>
            <a:br>
              <a:rPr lang="en-GB" sz="2000" b="1" baseline="0" noProof="0" dirty="0">
                <a:solidFill>
                  <a:srgbClr val="000000"/>
                </a:solidFill>
                <a:latin typeface="Arial"/>
              </a:rPr>
            </a:br>
            <a:r>
              <a:rPr lang="en-GB" sz="2000" b="1" baseline="0" noProof="0" dirty="0">
                <a:solidFill>
                  <a:srgbClr val="000000"/>
                </a:solidFill>
                <a:latin typeface="Arial"/>
              </a:rPr>
              <a:t>Arial 20/24pt, bold.</a:t>
            </a:r>
            <a:endParaRPr lang="en-GB" noProof="0" dirty="0"/>
          </a:p>
        </p:txBody>
      </p:sp>
      <p:sp>
        <p:nvSpPr>
          <p:cNvPr id="12" name="Text Placeholder 11"/>
          <p:cNvSpPr>
            <a:spLocks noGrp="1"/>
          </p:cNvSpPr>
          <p:nvPr>
            <p:ph type="body" sz="quarter" idx="15" hasCustomPrompt="1"/>
          </p:nvPr>
        </p:nvSpPr>
        <p:spPr>
          <a:xfrm>
            <a:off x="432000" y="5378400"/>
            <a:ext cx="7200000" cy="936000"/>
          </a:xfrm>
          <a:prstGeom prst="rect">
            <a:avLst/>
          </a:prstGeom>
        </p:spPr>
        <p:txBody>
          <a:bodyPr lIns="0" tIns="0" rIns="0" bIns="0"/>
          <a:lstStyle>
            <a:lvl1pPr marL="342900" marR="0" indent="-342900" algn="l" defTabSz="914400" rtl="0" eaLnBrk="1" fontAlgn="base" latinLnBrk="0" hangingPunct="1">
              <a:lnSpc>
                <a:spcPct val="100000"/>
              </a:lnSpc>
              <a:spcBef>
                <a:spcPct val="20000"/>
              </a:spcBef>
              <a:spcAft>
                <a:spcPct val="0"/>
              </a:spcAft>
              <a:buClrTx/>
              <a:buSzTx/>
              <a:buFontTx/>
              <a:buNone/>
              <a:tabLst/>
              <a:defRPr b="0"/>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GB" sz="1400" baseline="0" noProof="0" dirty="0">
                <a:solidFill>
                  <a:srgbClr val="000000"/>
                </a:solidFill>
                <a:latin typeface="Arial"/>
              </a:rPr>
              <a:t>This is the sub-heading, Arial 14/18pt. </a:t>
            </a:r>
            <a:endParaRPr lang="en-GB" noProof="0" dirty="0"/>
          </a:p>
        </p:txBody>
      </p:sp>
      <p:pic>
        <p:nvPicPr>
          <p:cNvPr id="2" name="Picture 1" descr="CMSLegal_Cover_Logo_IM_iL_001_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3" y="429768"/>
            <a:ext cx="8281432" cy="649225"/>
          </a:xfrm>
          <a:prstGeom prst="rect">
            <a:avLst/>
          </a:prstGeom>
        </p:spPr>
      </p:pic>
      <p:sp>
        <p:nvSpPr>
          <p:cNvPr id="9"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766A62"/>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10" name="TextBox 12" descr="CMSLegal_Footer_Text_Date"/>
          <p:cNvSpPr txBox="1"/>
          <p:nvPr userDrawn="1"/>
        </p:nvSpPr>
        <p:spPr>
          <a:xfrm>
            <a:off x="763200" y="6537600"/>
            <a:ext cx="5392976" cy="131760"/>
          </a:xfrm>
          <a:prstGeom prst="rect">
            <a:avLst/>
          </a:prstGeom>
          <a:noFill/>
          <a:ln>
            <a:noFill/>
          </a:ln>
        </p:spPr>
        <p:txBody>
          <a:bodyPr wrap="square" lIns="0" tIns="0" rIns="0" bIns="0" rtlCol="0">
            <a:noAutofit/>
          </a:bodyPr>
          <a:lstStyle/>
          <a:p>
            <a:r>
              <a:rPr lang="ru-RU" sz="1000" noProof="0" dirty="0">
                <a:solidFill>
                  <a:srgbClr val="766A62"/>
                </a:solidFill>
                <a:latin typeface="+mn-lt"/>
                <a:cs typeface="Arial" pitchFamily="34" charset="0"/>
              </a:rPr>
              <a:t>заполни </a:t>
            </a:r>
            <a:r>
              <a:rPr lang="ru-RU" sz="1000" noProof="0" dirty="0" err="1">
                <a:solidFill>
                  <a:srgbClr val="766A62"/>
                </a:solidFill>
                <a:latin typeface="+mn-lt"/>
                <a:cs typeface="Arial" pitchFamily="34" charset="0"/>
              </a:rPr>
              <a:t>футтер</a:t>
            </a:r>
            <a:r>
              <a:rPr lang="ru-RU" sz="1000" noProof="0" dirty="0">
                <a:solidFill>
                  <a:srgbClr val="766A62"/>
                </a:solidFill>
                <a:latin typeface="+mn-lt"/>
                <a:cs typeface="Arial" pitchFamily="34" charset="0"/>
              </a:rPr>
              <a:t>- дата и название презентации как на первом слайде </a:t>
            </a:r>
            <a:r>
              <a:rPr lang="en-GB" sz="1000" noProof="0" dirty="0">
                <a:solidFill>
                  <a:srgbClr val="766A62"/>
                </a:solidFill>
                <a:latin typeface="Arial"/>
                <a:cs typeface="Arial" pitchFamily="34" charset="0"/>
              </a:rPr>
              <a:t>| footer date</a:t>
            </a:r>
          </a:p>
        </p:txBody>
      </p:sp>
      <p:sp>
        <p:nvSpPr>
          <p:cNvPr id="13"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Arial"/>
                <a:cs typeface="Arial" pitchFamily="34" charset="0"/>
              </a:rPr>
              <a:t>CMS Firm</a:t>
            </a:r>
          </a:p>
        </p:txBody>
      </p:sp>
    </p:spTree>
    <p:extLst>
      <p:ext uri="{BB962C8B-B14F-4D97-AF65-F5344CB8AC3E}">
        <p14:creationId xmlns:p14="http://schemas.microsoft.com/office/powerpoint/2010/main" val="38173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mediate_title_page_with_image">
    <p:spTree>
      <p:nvGrpSpPr>
        <p:cNvPr id="1" name=""/>
        <p:cNvGrpSpPr/>
        <p:nvPr/>
      </p:nvGrpSpPr>
      <p:grpSpPr>
        <a:xfrm>
          <a:off x="0" y="0"/>
          <a:ext cx="0" cy="0"/>
          <a:chOff x="0" y="0"/>
          <a:chExt cx="0" cy="0"/>
        </a:xfrm>
      </p:grpSpPr>
      <p:pic>
        <p:nvPicPr>
          <p:cNvPr id="5" name="Picture 4" descr="CMSLegal_Picture_Replac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6408" y="219456"/>
            <a:ext cx="8711184" cy="3669791"/>
          </a:xfrm>
          <a:prstGeom prst="rect">
            <a:avLst/>
          </a:prstGeom>
        </p:spPr>
      </p:pic>
      <p:sp>
        <p:nvSpPr>
          <p:cNvPr id="11" name="Titelplatzhalter 1"/>
          <p:cNvSpPr>
            <a:spLocks noGrp="1"/>
          </p:cNvSpPr>
          <p:nvPr>
            <p:ph type="title"/>
          </p:nvPr>
        </p:nvSpPr>
        <p:spPr bwMode="auto">
          <a:xfrm>
            <a:off x="432000" y="42696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r>
              <a:rPr lang="en-GB" sz="2000" b="1" baseline="0" noProof="0" dirty="0">
                <a:solidFill>
                  <a:srgbClr val="000000"/>
                </a:solidFill>
                <a:latin typeface="Arial"/>
              </a:rPr>
              <a:t>This is an intermediate title page with picture. </a:t>
            </a:r>
            <a:br>
              <a:rPr lang="en-GB" sz="2000" b="1" baseline="0" noProof="0" dirty="0">
                <a:solidFill>
                  <a:srgbClr val="000000"/>
                </a:solidFill>
                <a:latin typeface="Arial"/>
              </a:rPr>
            </a:br>
            <a:r>
              <a:rPr lang="en-GB" sz="2000" b="1" baseline="0" noProof="0" dirty="0">
                <a:solidFill>
                  <a:srgbClr val="000000"/>
                </a:solidFill>
                <a:latin typeface="Arial"/>
              </a:rPr>
              <a:t>Arial 20/24pt, bold.</a:t>
            </a:r>
            <a:endParaRPr lang="en-GB" noProof="0" dirty="0"/>
          </a:p>
        </p:txBody>
      </p:sp>
      <p:sp>
        <p:nvSpPr>
          <p:cNvPr id="12" name="Text Placeholder 11"/>
          <p:cNvSpPr>
            <a:spLocks noGrp="1"/>
          </p:cNvSpPr>
          <p:nvPr>
            <p:ph type="body" sz="quarter" idx="15" hasCustomPrompt="1"/>
          </p:nvPr>
        </p:nvSpPr>
        <p:spPr>
          <a:xfrm>
            <a:off x="432000" y="5378400"/>
            <a:ext cx="7200000" cy="936000"/>
          </a:xfrm>
          <a:prstGeom prst="rect">
            <a:avLst/>
          </a:prstGeom>
        </p:spPr>
        <p:txBody>
          <a:bodyPr lIns="0" tIns="0" rIns="0" bIns="0"/>
          <a:lstStyle>
            <a:lvl1pPr marL="342900" marR="0" indent="-342900" algn="l" defTabSz="914400" rtl="0" eaLnBrk="1" fontAlgn="base" latinLnBrk="0" hangingPunct="1">
              <a:lnSpc>
                <a:spcPct val="100000"/>
              </a:lnSpc>
              <a:spcBef>
                <a:spcPct val="20000"/>
              </a:spcBef>
              <a:spcAft>
                <a:spcPct val="0"/>
              </a:spcAft>
              <a:buClrTx/>
              <a:buSzTx/>
              <a:buFontTx/>
              <a:buNone/>
              <a:tabLst/>
              <a:defRPr b="0"/>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GB" sz="1400" baseline="0" noProof="0" dirty="0">
                <a:solidFill>
                  <a:srgbClr val="000000"/>
                </a:solidFill>
                <a:latin typeface="Arial"/>
              </a:rPr>
              <a:t>This is the sub-heading, Arial 14/18pt. </a:t>
            </a:r>
            <a:endParaRPr lang="en-GB" noProof="0" dirty="0"/>
          </a:p>
        </p:txBody>
      </p:sp>
      <p:pic>
        <p:nvPicPr>
          <p:cNvPr id="2" name="Picture 1" descr="CMSLegal_Cover_Logo_IM_iL_001_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3" y="429768"/>
            <a:ext cx="8281432" cy="649225"/>
          </a:xfrm>
          <a:prstGeom prst="rect">
            <a:avLst/>
          </a:prstGeom>
        </p:spPr>
      </p:pic>
      <p:sp>
        <p:nvSpPr>
          <p:cNvPr id="8" name="TextBox 12" descr="CMSLegal_Footer_Text_Date"/>
          <p:cNvSpPr txBox="1"/>
          <p:nvPr userDrawn="1"/>
        </p:nvSpPr>
        <p:spPr>
          <a:xfrm>
            <a:off x="435050" y="6512544"/>
            <a:ext cx="5464984" cy="252000"/>
          </a:xfrm>
          <a:prstGeom prst="rect">
            <a:avLst/>
          </a:prstGeom>
          <a:noFill/>
          <a:ln>
            <a:noFill/>
          </a:ln>
        </p:spPr>
        <p:txBody>
          <a:bodyPr wrap="square" lIns="0" tIns="0" rIns="0" bIns="0" rtlCol="0">
            <a:noAutofit/>
          </a:bodyPr>
          <a:lstStyle/>
          <a:p>
            <a:r>
              <a:rPr lang="en-GB" sz="1000" noProof="0" dirty="0">
                <a:solidFill>
                  <a:srgbClr val="766A62"/>
                </a:solidFill>
                <a:latin typeface="+mn-lt"/>
                <a:cs typeface="Arial" pitchFamily="34" charset="0"/>
              </a:rPr>
              <a:t>International Arbitration Forum, 11 November 2020</a:t>
            </a:r>
            <a:endParaRPr lang="en-GB" sz="1000" noProof="0" dirty="0">
              <a:solidFill>
                <a:srgbClr val="766A62"/>
              </a:solidFill>
              <a:latin typeface="Arial"/>
              <a:cs typeface="Arial" pitchFamily="34" charset="0"/>
            </a:endParaRPr>
          </a:p>
        </p:txBody>
      </p:sp>
      <p:sp>
        <p:nvSpPr>
          <p:cNvPr id="9"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mn-lt"/>
                <a:cs typeface="Arial" pitchFamily="34" charset="0"/>
              </a:rPr>
              <a:t>CMS Cameron McKenna Nabarro Olswang</a:t>
            </a:r>
            <a:endParaRPr lang="en-GB" sz="1000" noProof="0" dirty="0">
              <a:solidFill>
                <a:srgbClr val="766A62"/>
              </a:solidFill>
              <a:latin typeface="Arial"/>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bg_colour">
    <p:spTree>
      <p:nvGrpSpPr>
        <p:cNvPr id="1" name=""/>
        <p:cNvGrpSpPr/>
        <p:nvPr/>
      </p:nvGrpSpPr>
      <p:grpSpPr>
        <a:xfrm>
          <a:off x="0" y="0"/>
          <a:ext cx="0" cy="0"/>
          <a:chOff x="0" y="0"/>
          <a:chExt cx="0" cy="0"/>
        </a:xfrm>
      </p:grpSpPr>
      <p:sp>
        <p:nvSpPr>
          <p:cNvPr id="7" name="Rectangle 7" descr="CMSLegal_BG_IM_Fill"/>
          <p:cNvSpPr>
            <a:spLocks noChangeArrowheads="1"/>
          </p:cNvSpPr>
          <p:nvPr userDrawn="1"/>
        </p:nvSpPr>
        <p:spPr bwMode="auto">
          <a:xfrm>
            <a:off x="0" y="0"/>
            <a:ext cx="9144000" cy="6858000"/>
          </a:xfrm>
          <a:prstGeom prst="rect">
            <a:avLst/>
          </a:prstGeom>
          <a:solidFill>
            <a:srgbClr val="13294A"/>
          </a:solidFill>
          <a:ln w="9525">
            <a:noFill/>
            <a:miter lim="800000"/>
            <a:headEnd/>
            <a:tailEnd/>
          </a:ln>
        </p:spPr>
        <p:txBody>
          <a:bodyPr lIns="0" tIns="0" rIns="0" bIns="0"/>
          <a:lstStyle/>
          <a:p>
            <a:endParaRPr lang="en-GB" noProof="0" dirty="0">
              <a:latin typeface="Calibri" pitchFamily="-110" charset="0"/>
            </a:endParaRPr>
          </a:p>
        </p:txBody>
      </p:sp>
      <p:sp>
        <p:nvSpPr>
          <p:cNvPr id="4" name="Titelplatzhalter 1"/>
          <p:cNvSpPr>
            <a:spLocks noGrp="1"/>
          </p:cNvSpPr>
          <p:nvPr>
            <p:ph type="title"/>
          </p:nvPr>
        </p:nvSpPr>
        <p:spPr bwMode="auto">
          <a:xfrm>
            <a:off x="432000" y="42696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kern="2400" baseline="0">
                <a:solidFill>
                  <a:schemeClr val="bg1"/>
                </a:solidFill>
                <a:latin typeface="Arial" panose="020B0604020202020204" pitchFamily="34" charset="0"/>
                <a:cs typeface="Arial" panose="020B0604020202020204" pitchFamily="34" charset="0"/>
              </a:defRPr>
            </a:lvl1pPr>
          </a:lstStyle>
          <a:p>
            <a:pPr lvl="0"/>
            <a:r>
              <a:rPr lang="en-US" noProof="0" dirty="0"/>
              <a:t>This is an intermediate title page with picture. </a:t>
            </a:r>
            <a:br>
              <a:rPr lang="en-US" noProof="0" dirty="0"/>
            </a:br>
            <a:r>
              <a:rPr lang="en-US" noProof="0" dirty="0"/>
              <a:t>Arial 20/24pt, bold.</a:t>
            </a:r>
            <a:endParaRPr lang="en-GB" noProof="0" dirty="0"/>
          </a:p>
        </p:txBody>
      </p:sp>
      <p:pic>
        <p:nvPicPr>
          <p:cNvPr id="9" name="Picture 2" descr="CMSLegal_Cover_Logo_IM_iL_001_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283" y="429768"/>
            <a:ext cx="8281432" cy="649225"/>
          </a:xfrm>
          <a:prstGeom prst="rect">
            <a:avLst/>
          </a:prstGeom>
        </p:spPr>
      </p:pic>
      <p:sp>
        <p:nvSpPr>
          <p:cNvPr id="3" name="Textplatzhalter 2"/>
          <p:cNvSpPr>
            <a:spLocks noGrp="1"/>
          </p:cNvSpPr>
          <p:nvPr>
            <p:ph type="body" sz="quarter" idx="10" hasCustomPrompt="1"/>
          </p:nvPr>
        </p:nvSpPr>
        <p:spPr>
          <a:xfrm>
            <a:off x="432000" y="5378400"/>
            <a:ext cx="7200000" cy="936000"/>
          </a:xfrm>
          <a:prstGeom prst="rect">
            <a:avLst/>
          </a:prstGeom>
        </p:spPr>
        <p:txBody>
          <a:bodyPr/>
          <a:lstStyle>
            <a:lvl1pPr>
              <a:defRPr>
                <a:solidFill>
                  <a:srgbClr val="F8F8F8"/>
                </a:solidFill>
              </a:defRPr>
            </a:lvl1pPr>
            <a:lvl2pPr>
              <a:defRPr>
                <a:solidFill>
                  <a:srgbClr val="F8F8F8"/>
                </a:solidFill>
              </a:defRPr>
            </a:lvl2pPr>
            <a:lvl3pPr>
              <a:defRPr>
                <a:solidFill>
                  <a:srgbClr val="F8F8F8"/>
                </a:solidFill>
              </a:defRPr>
            </a:lvl3pPr>
            <a:lvl4pPr>
              <a:defRPr>
                <a:solidFill>
                  <a:srgbClr val="F8F8F8"/>
                </a:solidFill>
              </a:defRPr>
            </a:lvl4pPr>
            <a:lvl5pPr>
              <a:defRPr>
                <a:solidFill>
                  <a:srgbClr val="F8F8F8"/>
                </a:solidFill>
              </a:defRPr>
            </a:lvl5pPr>
          </a:lstStyle>
          <a:p>
            <a:pPr lvl="0"/>
            <a:r>
              <a:rPr lang="en-US" dirty="0"/>
              <a:t>This is the sub-heading, Arial 14/18pt.</a:t>
            </a:r>
          </a:p>
        </p:txBody>
      </p:sp>
      <p:sp>
        <p:nvSpPr>
          <p:cNvPr id="10"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FFFFFF"/>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11" name="TextBox 12" descr="CMSLegal_Footer_Text_Date"/>
          <p:cNvSpPr txBox="1"/>
          <p:nvPr userDrawn="1"/>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rgbClr val="FFFFFF"/>
                </a:solidFill>
                <a:latin typeface="Arial"/>
                <a:cs typeface="Arial" pitchFamily="34" charset="0"/>
              </a:rPr>
              <a:t>footer text | footer date</a:t>
            </a:r>
          </a:p>
        </p:txBody>
      </p:sp>
      <p:sp>
        <p:nvSpPr>
          <p:cNvPr id="12"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FFFFFF"/>
                </a:solidFill>
                <a:latin typeface="Arial"/>
                <a:cs typeface="Arial" pitchFamily="34" charset="0"/>
              </a:rPr>
              <a:t>CMS Firm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_slide_with_one_text_block">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5" name="Foliennummernplatzhalter 5" descr="CMSLegal_Footer_SlideNumber"/>
          <p:cNvSpPr>
            <a:spLocks noGrp="1"/>
          </p:cNvSpPr>
          <p:nvPr>
            <p:ph type="sldNum" sz="quarter" idx="13"/>
          </p:nvPr>
        </p:nvSpPr>
        <p:spPr>
          <a:xfrm>
            <a:off x="432000" y="6537600"/>
            <a:ext cx="324000" cy="252000"/>
          </a:xfrm>
          <a:prstGeom prst="rect">
            <a:avLst/>
          </a:prstGeom>
        </p:spPr>
        <p:txBody>
          <a:bodyPr/>
          <a:lstStyle>
            <a:lvl1pPr>
              <a:defRPr>
                <a:latin typeface="Arial" pitchFamily="34" charset="0"/>
                <a:cs typeface="Arial" pitchFamily="34" charset="0"/>
              </a:defRPr>
            </a:lvl1pPr>
          </a:lstStyle>
          <a:p>
            <a:fld id="{4B39B52A-EAD5-4CA9-B46E-2F3B4224B365}" type="slidenum">
              <a:rPr lang="en-GB" noProof="0" smtClean="0"/>
              <a:pPr/>
              <a:t>‹#›</a:t>
            </a:fld>
            <a:endParaRPr lang="en-GB" noProof="0" dirty="0"/>
          </a:p>
        </p:txBody>
      </p:sp>
      <p:sp>
        <p:nvSpPr>
          <p:cNvPr id="6" name="Textplatzhalter 11"/>
          <p:cNvSpPr>
            <a:spLocks noGrp="1"/>
          </p:cNvSpPr>
          <p:nvPr>
            <p:ph type="body" sz="quarter" idx="11" hasCustomPrompt="1"/>
          </p:nvPr>
        </p:nvSpPr>
        <p:spPr>
          <a:xfrm>
            <a:off x="432000" y="1868400"/>
            <a:ext cx="828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slide_with_two_text_block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2"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9" name="Textplatzhalter 8"/>
          <p:cNvSpPr>
            <a:spLocks noGrp="1"/>
          </p:cNvSpPr>
          <p:nvPr>
            <p:ph type="body" sz="quarter" idx="12" hasCustomPrompt="1"/>
          </p:nvPr>
        </p:nvSpPr>
        <p:spPr>
          <a:xfrm>
            <a:off x="4755600" y="1868400"/>
            <a:ext cx="3960000" cy="4446000"/>
          </a:xfrm>
        </p:spPr>
        <p:txBody>
          <a:bodyPr/>
          <a:lstStyle>
            <a:lvl2pPr marL="648000">
              <a:defRPr/>
            </a:lvl2pPr>
            <a:lvl3pPr marL="900000">
              <a:defRPr/>
            </a:lvl3pPr>
            <a:lvl4pPr marL="1152000">
              <a:defRPr/>
            </a:lvl4pPr>
            <a:lvl5pPr marL="1404000">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a:t>
            </a:fld>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slide_with_small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9" name="Textplatzhalter 8"/>
          <p:cNvSpPr>
            <a:spLocks noGrp="1"/>
          </p:cNvSpPr>
          <p:nvPr>
            <p:ph type="body" sz="quarter" idx="12" hasCustomPrompt="1"/>
          </p:nvPr>
        </p:nvSpPr>
        <p:spPr>
          <a:xfrm>
            <a:off x="4755600" y="3441600"/>
            <a:ext cx="2880000" cy="2880000"/>
          </a:xfrm>
        </p:spPr>
        <p:txBody>
          <a:bodyPr/>
          <a:lstStyle>
            <a:lvl1pPr marL="0" indent="0">
              <a:buNone/>
              <a:defRPr sz="1000">
                <a:solidFill>
                  <a:srgbClr val="000000"/>
                </a:solidFill>
              </a:defRPr>
            </a:lvl1pPr>
            <a:lvl2pPr marL="648000">
              <a:defRPr/>
            </a:lvl2pPr>
            <a:lvl3pPr marL="900000">
              <a:defRPr/>
            </a:lvl3pPr>
            <a:lvl4pPr marL="1152000">
              <a:defRPr/>
            </a:lvl4pPr>
            <a:lvl5pPr marL="1404000">
              <a:defRPr/>
            </a:lvl5pPr>
          </a:lstStyle>
          <a:p>
            <a:pPr lvl="0"/>
            <a:r>
              <a:rPr lang="en-GB" noProof="0" dirty="0"/>
              <a:t>Insert name, title and further information about you</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a:t>
            </a:fld>
            <a:endParaRPr lang="en-GB" noProof="0" dirty="0"/>
          </a:p>
        </p:txBody>
      </p:sp>
      <p:sp>
        <p:nvSpPr>
          <p:cNvPr id="10"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7" name="Inhaltsplatzhalter 6"/>
          <p:cNvSpPr>
            <a:spLocks noGrp="1"/>
          </p:cNvSpPr>
          <p:nvPr>
            <p:ph sz="quarter" idx="16" hasCustomPrompt="1"/>
          </p:nvPr>
        </p:nvSpPr>
        <p:spPr>
          <a:xfrm>
            <a:off x="4755600" y="1868400"/>
            <a:ext cx="1080000" cy="1440000"/>
          </a:xfrm>
        </p:spPr>
        <p:txBody>
          <a:bodyPr/>
          <a:lstStyle>
            <a:lvl1pPr marL="0" indent="0" algn="ctr">
              <a:buFontTx/>
              <a:buNone/>
              <a:defRPr sz="1400"/>
            </a:lvl1pPr>
          </a:lstStyle>
          <a:p>
            <a:pPr lvl="0"/>
            <a:r>
              <a:rPr lang="de-DE" dirty="0"/>
              <a:t>Insert </a:t>
            </a:r>
            <a:r>
              <a:rPr lang="de-DE" dirty="0" err="1"/>
              <a:t>Object</a:t>
            </a:r>
            <a:r>
              <a:rPr lang="de-DE" dirty="0"/>
              <a:t>: Cut </a:t>
            </a:r>
            <a:r>
              <a:rPr lang="de-DE" dirty="0" err="1"/>
              <a:t>images</a:t>
            </a:r>
            <a:r>
              <a:rPr lang="de-DE" dirty="0"/>
              <a:t> </a:t>
            </a:r>
            <a:r>
              <a:rPr lang="de-DE" dirty="0" err="1"/>
              <a:t>to</a:t>
            </a:r>
            <a:r>
              <a:rPr lang="de-DE" dirty="0"/>
              <a:t> 3 x 4 cm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_with_one_text_block_and_one_object">
    <p:spTree>
      <p:nvGrpSpPr>
        <p:cNvPr id="1" name=""/>
        <p:cNvGrpSpPr/>
        <p:nvPr/>
      </p:nvGrpSpPr>
      <p:grpSpPr>
        <a:xfrm>
          <a:off x="0" y="0"/>
          <a:ext cx="0" cy="0"/>
          <a:chOff x="0" y="0"/>
          <a:chExt cx="0" cy="0"/>
        </a:xfrm>
      </p:grpSpPr>
      <p:sp>
        <p:nvSpPr>
          <p:cNvPr id="3" name="Inhaltsplatzhalter 2"/>
          <p:cNvSpPr>
            <a:spLocks noGrp="1"/>
          </p:cNvSpPr>
          <p:nvPr>
            <p:ph sz="quarter" idx="17" hasCustomPrompt="1"/>
          </p:nvPr>
        </p:nvSpPr>
        <p:spPr>
          <a:xfrm>
            <a:off x="4755600" y="1868400"/>
            <a:ext cx="3960000" cy="44460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9"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_with_two_object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5" name="Textplatzhalter 14"/>
          <p:cNvSpPr>
            <a:spLocks noGrp="1"/>
          </p:cNvSpPr>
          <p:nvPr>
            <p:ph type="body" sz="quarter" idx="14"/>
          </p:nvPr>
        </p:nvSpPr>
        <p:spPr>
          <a:xfrm>
            <a:off x="4320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10" name="Textplatzhalter 14"/>
          <p:cNvSpPr>
            <a:spLocks noGrp="1"/>
          </p:cNvSpPr>
          <p:nvPr>
            <p:ph type="body" sz="quarter" idx="18"/>
          </p:nvPr>
        </p:nvSpPr>
        <p:spPr>
          <a:xfrm>
            <a:off x="47556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3" name="Inhaltsplatzhalter 2"/>
          <p:cNvSpPr>
            <a:spLocks noGrp="1"/>
          </p:cNvSpPr>
          <p:nvPr>
            <p:ph sz="quarter" idx="20" hasCustomPrompt="1"/>
          </p:nvPr>
        </p:nvSpPr>
        <p:spPr>
          <a:xfrm>
            <a:off x="47556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5" name="Inhaltsplatzhalter 4"/>
          <p:cNvSpPr>
            <a:spLocks noGrp="1"/>
          </p:cNvSpPr>
          <p:nvPr>
            <p:ph sz="quarter" idx="21" hasCustomPrompt="1"/>
          </p:nvPr>
        </p:nvSpPr>
        <p:spPr>
          <a:xfrm>
            <a:off x="4320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CMSLegal_Cover_Pictur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9" name="Titelplatzhalter 1" descr="CMSLegal_Cover_Heading"/>
          <p:cNvSpPr>
            <a:spLocks noGrp="1"/>
          </p:cNvSpPr>
          <p:nvPr userDrawn="1">
            <p:ph type="title"/>
          </p:nvPr>
        </p:nvSpPr>
        <p:spPr bwMode="auto">
          <a:xfrm>
            <a:off x="432000" y="15624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z="2400" baseline="0" noProof="0" dirty="0">
                <a:solidFill>
                  <a:srgbClr val="000000"/>
                </a:solidFill>
                <a:latin typeface="Arial"/>
              </a:rPr>
              <a:t>Heading, Arial 24/28pt.</a:t>
            </a:r>
            <a:endParaRPr lang="en-GB" noProof="0" dirty="0"/>
          </a:p>
        </p:txBody>
      </p:sp>
      <p:sp>
        <p:nvSpPr>
          <p:cNvPr id="6150" name="Textplatzhalter 2" descr="CMSLegal_Cover_SubHeading"/>
          <p:cNvSpPr>
            <a:spLocks noGrp="1"/>
          </p:cNvSpPr>
          <p:nvPr userDrawn="1">
            <p:ph type="body" idx="1"/>
          </p:nvPr>
        </p:nvSpPr>
        <p:spPr bwMode="auto">
          <a:xfrm>
            <a:off x="432000" y="2746800"/>
            <a:ext cx="7200000" cy="93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z="1800" baseline="0" noProof="0" dirty="0">
                <a:solidFill>
                  <a:srgbClr val="000000"/>
                </a:solidFill>
                <a:latin typeface="Arial"/>
              </a:rPr>
              <a:t>Sub-heading, Arial 18/22pt.</a:t>
            </a:r>
            <a:endParaRPr lang="en-GB" noProof="0" dirty="0"/>
          </a:p>
        </p:txBody>
      </p:sp>
      <p:sp>
        <p:nvSpPr>
          <p:cNvPr id="12" name="TextBox 11" descr="CMSLegal_Cover_Footer_and_Date"/>
          <p:cNvSpPr txBox="1"/>
          <p:nvPr userDrawn="1"/>
        </p:nvSpPr>
        <p:spPr>
          <a:xfrm>
            <a:off x="432000" y="6318000"/>
            <a:ext cx="8280000" cy="540000"/>
          </a:xfrm>
          <a:prstGeom prst="rect">
            <a:avLst/>
          </a:prstGeom>
          <a:noFill/>
          <a:ln>
            <a:noFill/>
          </a:ln>
        </p:spPr>
        <p:txBody>
          <a:bodyPr wrap="square" lIns="0" tIns="0" rIns="0" bIns="0" rtlCol="0">
            <a:noAutofit/>
          </a:bodyPr>
          <a:lstStyle/>
          <a:p>
            <a:r>
              <a:rPr lang="en-GB" sz="1300" kern="1560" baseline="0" noProof="0" dirty="0">
                <a:solidFill>
                  <a:schemeClr val="tx1"/>
                </a:solidFill>
                <a:latin typeface="Arial"/>
                <a:cs typeface="Arial" pitchFamily="34" charset="0"/>
              </a:rPr>
              <a:t>footer text | footer date</a:t>
            </a:r>
          </a:p>
        </p:txBody>
      </p:sp>
      <p:sp>
        <p:nvSpPr>
          <p:cNvPr id="11" name="Rechteck 10" descr="CMSLegal_Wedges_001"/>
          <p:cNvSpPr/>
          <p:nvPr userDrawn="1"/>
        </p:nvSpPr>
        <p:spPr>
          <a:xfrm>
            <a:off x="35433" y="36000"/>
            <a:ext cx="3600" cy="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Box 7" descr="CMSLegal_Cover_Text_Flag_B"/>
          <p:cNvSpPr txBox="1"/>
          <p:nvPr userDrawn="1"/>
        </p:nvSpPr>
        <p:spPr>
          <a:xfrm>
            <a:off x="0" y="0"/>
            <a:ext cx="274320" cy="274320"/>
          </a:xfrm>
          <a:prstGeom prst="rect">
            <a:avLst/>
          </a:prstGeom>
          <a:noFill/>
          <a:ln>
            <a:noFill/>
          </a:ln>
        </p:spPr>
        <p:txBody>
          <a:bodyPr wrap="square" lIns="0" tIns="0" rIns="0" bIns="0" rtlCol="0">
            <a:noAutofit/>
          </a:bodyPr>
          <a:lstStyle/>
          <a:p>
            <a:r>
              <a:rPr lang="en-GB" sz="1300" noProof="0" dirty="0">
                <a:solidFill>
                  <a:srgbClr val="13294A"/>
                </a:solidFill>
                <a:latin typeface="Arial"/>
                <a:cs typeface="Arial" pitchFamily="34" charset="0"/>
              </a:rPr>
              <a:t>    </a:t>
            </a:r>
          </a:p>
        </p:txBody>
      </p:sp>
      <p:pic>
        <p:nvPicPr>
          <p:cNvPr id="2" name="Picture 1" descr="CMSLegal_Cover_Logo_YWF_iL_001_P"/>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1283" y="432000"/>
            <a:ext cx="8281433" cy="649225"/>
          </a:xfrm>
          <a:prstGeom prst="rect">
            <a:avLst/>
          </a:prstGeom>
        </p:spPr>
      </p:pic>
    </p:spTree>
  </p:cSld>
  <p:clrMap bg1="lt1" tx1="dk1" bg2="lt2" tx2="dk2" accent1="accent1" accent2="accent2" accent3="accent3" accent4="accent4" accent5="accent5" accent6="accent6" hlink="hlink" folHlink="folHlink"/>
  <p:sldLayoutIdLst>
    <p:sldLayoutId id="2147483815" r:id="rId1"/>
  </p:sldLayoutIdLst>
  <p:hf hdr="0" ftr="0" dt="0"/>
  <p:txStyles>
    <p:titleStyle>
      <a:lvl1pPr algn="l" rtl="0" eaLnBrk="1" fontAlgn="base" hangingPunct="1">
        <a:spcBef>
          <a:spcPct val="0"/>
        </a:spcBef>
        <a:spcAft>
          <a:spcPct val="0"/>
        </a:spcAft>
        <a:defRPr lang="de-DE" sz="2400" kern="28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de-DE" sz="1800" kern="22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2000" y="4269600"/>
            <a:ext cx="7200000" cy="936000"/>
          </a:xfrm>
          <a:prstGeom prst="rect">
            <a:avLst/>
          </a:prstGeom>
          <a:noFill/>
        </p:spPr>
        <p:txBody>
          <a:bodyPr vert="horz" lIns="0" tIns="0" rIns="0" bIns="0" rtlCol="0" anchor="b" anchorCtr="0">
            <a:noAutofit/>
          </a:bodyPr>
          <a:lstStyle/>
          <a:p>
            <a:r>
              <a:rPr lang="en-US" dirty="0"/>
              <a:t>This is an intermediate title page with picture. </a:t>
            </a:r>
            <a:br>
              <a:rPr lang="en-US" dirty="0"/>
            </a:br>
            <a:r>
              <a:rPr lang="en-US" dirty="0"/>
              <a:t>Arial 20/24pt, bold.</a:t>
            </a:r>
            <a:endParaRPr lang="de-DE" dirty="0"/>
          </a:p>
        </p:txBody>
      </p:sp>
      <p:sp>
        <p:nvSpPr>
          <p:cNvPr id="3" name="Textplatzhalter 2"/>
          <p:cNvSpPr>
            <a:spLocks noGrp="1"/>
          </p:cNvSpPr>
          <p:nvPr>
            <p:ph type="body" idx="1"/>
          </p:nvPr>
        </p:nvSpPr>
        <p:spPr>
          <a:xfrm>
            <a:off x="432000" y="5378400"/>
            <a:ext cx="7200000" cy="936000"/>
          </a:xfrm>
          <a:prstGeom prst="rect">
            <a:avLst/>
          </a:prstGeom>
        </p:spPr>
        <p:txBody>
          <a:bodyPr vert="horz" lIns="0" tIns="0" rIns="0" bIns="0" rtlCol="0" anchor="t" anchorCtr="0">
            <a:noAutofit/>
          </a:bodyPr>
          <a:lstStyle/>
          <a:p>
            <a:pPr lvl="0"/>
            <a:r>
              <a:rPr lang="en-US" dirty="0"/>
              <a:t>This is the sub-heading, Arial 14/18pt.</a:t>
            </a:r>
          </a:p>
        </p:txBody>
      </p:sp>
    </p:spTree>
  </p:cSld>
  <p:clrMap bg1="lt1" tx1="dk1" bg2="lt2" tx2="dk2" accent1="accent1" accent2="accent2" accent3="accent3" accent4="accent4" accent5="accent5" accent6="accent6" hlink="hlink" folHlink="folHlink"/>
  <p:sldLayoutIdLst>
    <p:sldLayoutId id="2147483842" r:id="rId1"/>
    <p:sldLayoutId id="2147483832" r:id="rId2"/>
    <p:sldLayoutId id="2147483817" r:id="rId3"/>
  </p:sldLayoutIdLst>
  <p:hf hdr="0" ftr="0" dt="0"/>
  <p:txStyles>
    <p:titleStyle>
      <a:lvl1pPr algn="l" rtl="0" eaLnBrk="1" fontAlgn="base" hangingPunct="1">
        <a:spcBef>
          <a:spcPct val="0"/>
        </a:spcBef>
        <a:spcAft>
          <a:spcPct val="0"/>
        </a:spcAft>
        <a:defRPr lang="de-DE" sz="2000" b="1" kern="24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en-US" sz="1400" kern="18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6" name="Titelplatzhalter 1"/>
          <p:cNvSpPr>
            <a:spLocks noGrp="1"/>
          </p:cNvSpPr>
          <p:nvPr>
            <p:ph type="title"/>
          </p:nvPr>
        </p:nvSpPr>
        <p:spPr bwMode="auto">
          <a:xfrm>
            <a:off x="432000" y="547200"/>
            <a:ext cx="8280000" cy="720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noProof="0" dirty="0"/>
              <a:t>This is the headline, Arial 24 pt.</a:t>
            </a:r>
            <a:br>
              <a:rPr lang="en-GB" noProof="0" dirty="0"/>
            </a:br>
            <a:r>
              <a:rPr lang="en-GB" noProof="0" dirty="0"/>
              <a:t>This is the second line.</a:t>
            </a:r>
          </a:p>
        </p:txBody>
      </p:sp>
      <p:sp>
        <p:nvSpPr>
          <p:cNvPr id="8197" name="Textplatzhalter 2"/>
          <p:cNvSpPr>
            <a:spLocks noGrp="1"/>
          </p:cNvSpPr>
          <p:nvPr>
            <p:ph type="body" idx="1"/>
          </p:nvPr>
        </p:nvSpPr>
        <p:spPr bwMode="auto">
          <a:xfrm>
            <a:off x="432000" y="1868400"/>
            <a:ext cx="8280000" cy="444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noProof="0" dirty="0"/>
              <a:t>Click to edit Master text styles, Arial 20 </a:t>
            </a:r>
            <a:r>
              <a:rPr lang="en-GB" noProof="0" dirty="0" err="1"/>
              <a:t>pt</a:t>
            </a:r>
            <a:endParaRPr lang="en-GB" noProof="0" dirty="0"/>
          </a:p>
          <a:p>
            <a:pPr lvl="1"/>
            <a:r>
              <a:rPr lang="en-GB" noProof="0" dirty="0"/>
              <a:t>Second level, Arial 18 </a:t>
            </a:r>
            <a:r>
              <a:rPr lang="en-GB" noProof="0" dirty="0" err="1"/>
              <a:t>pt</a:t>
            </a:r>
            <a:endParaRPr lang="en-GB" noProof="0" dirty="0"/>
          </a:p>
          <a:p>
            <a:pPr lvl="2"/>
            <a:r>
              <a:rPr lang="en-GB" noProof="0" dirty="0"/>
              <a:t>Third level,  Arial 16 </a:t>
            </a:r>
            <a:r>
              <a:rPr lang="en-GB" noProof="0" dirty="0" err="1"/>
              <a:t>pt</a:t>
            </a:r>
            <a:endParaRPr lang="en-GB" noProof="0" dirty="0"/>
          </a:p>
          <a:p>
            <a:pPr lvl="3"/>
            <a:r>
              <a:rPr lang="en-GB" noProof="0" dirty="0"/>
              <a:t>Fourth level,  Arial 16 </a:t>
            </a:r>
            <a:r>
              <a:rPr lang="en-GB" noProof="0" dirty="0" err="1"/>
              <a:t>pt</a:t>
            </a:r>
            <a:endParaRPr lang="en-GB" noProof="0" dirty="0"/>
          </a:p>
          <a:p>
            <a:pPr lvl="4"/>
            <a:r>
              <a:rPr lang="en-GB" noProof="0" dirty="0"/>
              <a:t>Fifth level,  Arial 16 </a:t>
            </a:r>
            <a:r>
              <a:rPr lang="en-GB" noProof="0" dirty="0" err="1"/>
              <a:t>pt</a:t>
            </a:r>
            <a:endParaRPr lang="en-GB" noProof="0" dirty="0"/>
          </a:p>
          <a:p>
            <a:pPr lvl="5"/>
            <a:r>
              <a:rPr lang="en-GB" noProof="0" dirty="0"/>
              <a:t>Sixth level,  Arial 16 </a:t>
            </a:r>
            <a:r>
              <a:rPr lang="en-GB" noProof="0" dirty="0" err="1"/>
              <a:t>pt</a:t>
            </a:r>
            <a:endParaRPr lang="en-GB" noProof="0" dirty="0"/>
          </a:p>
          <a:p>
            <a:pPr lvl="6"/>
            <a:r>
              <a:rPr lang="en-GB" noProof="0" dirty="0"/>
              <a:t>Seventh level,  Arial 16 </a:t>
            </a:r>
            <a:r>
              <a:rPr lang="en-GB" noProof="0" dirty="0" err="1"/>
              <a:t>pt</a:t>
            </a:r>
            <a:endParaRPr lang="en-GB" noProof="0" dirty="0"/>
          </a:p>
          <a:p>
            <a:pPr lvl="7"/>
            <a:r>
              <a:rPr lang="en-GB" noProof="0" dirty="0"/>
              <a:t>Eighth level,  Arial 16 </a:t>
            </a:r>
            <a:r>
              <a:rPr lang="en-GB" noProof="0" dirty="0" err="1"/>
              <a:t>pt</a:t>
            </a:r>
            <a:endParaRPr lang="en-GB" noProof="0" dirty="0"/>
          </a:p>
          <a:p>
            <a:pPr lvl="8"/>
            <a:r>
              <a:rPr lang="en-GB" noProof="0" dirty="0"/>
              <a:t>Ninth level,  Arial 16 </a:t>
            </a:r>
            <a:r>
              <a:rPr lang="en-GB" noProof="0" dirty="0" err="1"/>
              <a:t>pt</a:t>
            </a:r>
            <a:endParaRPr lang="en-GB" noProof="0" dirty="0"/>
          </a:p>
        </p:txBody>
      </p:sp>
      <p:cxnSp>
        <p:nvCxnSpPr>
          <p:cNvPr id="4" name="Gerade Verbindung 3"/>
          <p:cNvCxnSpPr/>
          <p:nvPr userDrawn="1"/>
        </p:nvCxnSpPr>
        <p:spPr>
          <a:xfrm>
            <a:off x="432000" y="54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432000" y="126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2" name="TextBox 12" descr="CMSLegal_Footer_Text_Date"/>
          <p:cNvSpPr txBox="1"/>
          <p:nvPr userDrawn="1"/>
        </p:nvSpPr>
        <p:spPr>
          <a:xfrm>
            <a:off x="475168" y="6561716"/>
            <a:ext cx="5104944" cy="203768"/>
          </a:xfrm>
          <a:prstGeom prst="rect">
            <a:avLst/>
          </a:prstGeom>
          <a:noFill/>
          <a:ln>
            <a:no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noProof="0" dirty="0">
                <a:solidFill>
                  <a:srgbClr val="766A62"/>
                </a:solidFill>
                <a:latin typeface="+mn-lt"/>
                <a:cs typeface="Arial" pitchFamily="34" charset="0"/>
              </a:rPr>
              <a:t>International Arbitration Forum, 11 November 2020</a:t>
            </a:r>
          </a:p>
          <a:p>
            <a:endParaRPr lang="en-GB" sz="1000" noProof="0" dirty="0">
              <a:solidFill>
                <a:srgbClr val="766A62"/>
              </a:solidFill>
              <a:latin typeface="Arial"/>
              <a:cs typeface="Arial" pitchFamily="34" charset="0"/>
            </a:endParaRPr>
          </a:p>
        </p:txBody>
      </p:sp>
      <p:sp>
        <p:nvSpPr>
          <p:cNvPr id="13"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mn-lt"/>
                <a:cs typeface="Arial" pitchFamily="34" charset="0"/>
              </a:rPr>
              <a:t>CMS Cameron McKenna Nabarro Olswang</a:t>
            </a:r>
            <a:endParaRPr lang="en-GB" sz="1000" noProof="0" dirty="0">
              <a:solidFill>
                <a:srgbClr val="766A62"/>
              </a:solidFill>
              <a:latin typeface="Arial"/>
              <a:cs typeface="Arial" pitchFamily="34" charset="0"/>
            </a:endParaRPr>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5" r:id="rId4"/>
    <p:sldLayoutId id="2147483826" r:id="rId5"/>
    <p:sldLayoutId id="2147483841" r:id="rId6"/>
  </p:sldLayoutIdLst>
  <p:hf hdr="0" ftr="0" dt="0"/>
  <p:txStyles>
    <p:titleStyle>
      <a:lvl1pPr algn="l" rtl="0" eaLnBrk="1" fontAlgn="base" hangingPunct="1">
        <a:lnSpc>
          <a:spcPts val="2400"/>
        </a:lnSpc>
        <a:spcBef>
          <a:spcPct val="0"/>
        </a:spcBef>
        <a:spcAft>
          <a:spcPct val="0"/>
        </a:spcAft>
        <a:defRPr sz="2400" kern="2800" baseline="0">
          <a:solidFill>
            <a:schemeClr val="tx1"/>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chemeClr val="tx1"/>
          </a:solidFill>
          <a:latin typeface="Arial" pitchFamily="34" charset="0"/>
          <a:ea typeface="Arial" panose="020B0604020202020204" pitchFamily="34" charset="0"/>
          <a:cs typeface="Arial" pitchFamily="34" charset="0"/>
        </a:defRPr>
      </a:lvl1pPr>
      <a:lvl2pPr marL="648000" indent="-285750" algn="l" rtl="0" eaLnBrk="1" fontAlgn="base" hangingPunct="1">
        <a:spcBef>
          <a:spcPct val="20000"/>
        </a:spcBef>
        <a:spcAft>
          <a:spcPct val="0"/>
        </a:spcAft>
        <a:buFont typeface="Arial" charset="0"/>
        <a:buChar char="•"/>
        <a:defRPr kern="1200">
          <a:solidFill>
            <a:schemeClr val="tx1"/>
          </a:solidFill>
          <a:latin typeface="Arial" pitchFamily="34" charset="0"/>
          <a:ea typeface="Arial" panose="020B0604020202020204" pitchFamily="34" charset="0"/>
          <a:cs typeface="Arial" pitchFamily="34" charset="0"/>
        </a:defRPr>
      </a:lvl2pPr>
      <a:lvl3pPr marL="900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3pPr>
      <a:lvl4pPr marL="1152000" indent="-228600" algn="l" rtl="0" eaLnBrk="1" fontAlgn="base" hangingPunct="1">
        <a:spcBef>
          <a:spcPct val="20000"/>
        </a:spcBef>
        <a:spcAft>
          <a:spcPct val="0"/>
        </a:spcAft>
        <a:buFont typeface="Arial" charset="0"/>
        <a:buChar char="•"/>
        <a:defRPr sz="1600" kern="1200">
          <a:solidFill>
            <a:schemeClr val="tx1"/>
          </a:solidFill>
          <a:latin typeface="Arial" pitchFamily="34" charset="0"/>
          <a:ea typeface="Arial" panose="020B0604020202020204" pitchFamily="34" charset="0"/>
          <a:cs typeface="Arial" pitchFamily="34" charset="0"/>
        </a:defRPr>
      </a:lvl4pPr>
      <a:lvl5pPr marL="1404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5pPr>
      <a:lvl6pPr marL="1656000" indent="-2304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6pPr>
      <a:lvl7pPr marL="1908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7pPr>
      <a:lvl8pPr marL="21600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8pPr>
      <a:lvl9pPr marL="2412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766A62"/>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5" name="TextBox 12" descr="CMSLegal_Footer_Text_Date"/>
          <p:cNvSpPr txBox="1"/>
          <p:nvPr userDrawn="1"/>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rgbClr val="766A62"/>
                </a:solidFill>
                <a:latin typeface="Arial"/>
                <a:cs typeface="Arial" pitchFamily="34" charset="0"/>
              </a:rPr>
              <a:t>footer text | footer date</a:t>
            </a:r>
          </a:p>
        </p:txBody>
      </p:sp>
      <p:sp>
        <p:nvSpPr>
          <p:cNvPr id="6"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Arial"/>
                <a:cs typeface="Arial" pitchFamily="34" charset="0"/>
              </a:rPr>
              <a:t>CMS Firm</a:t>
            </a:r>
          </a:p>
        </p:txBody>
      </p:sp>
    </p:spTree>
    <p:extLst>
      <p:ext uri="{BB962C8B-B14F-4D97-AF65-F5344CB8AC3E}">
        <p14:creationId xmlns:p14="http://schemas.microsoft.com/office/powerpoint/2010/main" val="2132466675"/>
      </p:ext>
    </p:extLst>
  </p:cSld>
  <p:clrMap bg1="lt1" tx1="dk1" bg2="lt2" tx2="dk2" accent1="accent1" accent2="accent2" accent3="accent3" accent4="accent4" accent5="accent5" accent6="accent6" hlink="hlink" folHlink="folHlink"/>
  <p:sldLayoutIdLst>
    <p:sldLayoutId id="2147483839" r:id="rId1"/>
    <p:sldLayoutId id="2147483840" r:id="rId2"/>
  </p:sldLayoutIdLst>
  <p:hf hdr="0" ft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cmscmckua/" TargetMode="External"/><Relationship Id="rId2" Type="http://schemas.openxmlformats.org/officeDocument/2006/relationships/hyperlink" Target="mailto:orest.Matviychuk@cms-cmno.com" TargetMode="External"/><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hyperlink" Target="https://twitter.com/CMS_law" TargetMode="External"/><Relationship Id="rId4" Type="http://schemas.openxmlformats.org/officeDocument/2006/relationships/hyperlink" Target="https://www.linkedin.com/company/1082289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005064"/>
            <a:ext cx="7200000" cy="936000"/>
          </a:xfrm>
        </p:spPr>
        <p:txBody>
          <a:bodyPr/>
          <a:lstStyle/>
          <a:p>
            <a:r>
              <a:rPr lang="en-GB" noProof="0" dirty="0"/>
              <a:t>FOSFA Arbitration</a:t>
            </a:r>
          </a:p>
        </p:txBody>
      </p:sp>
      <p:sp>
        <p:nvSpPr>
          <p:cNvPr id="6" name="Text Placeholder 5">
            <a:extLst>
              <a:ext uri="{FF2B5EF4-FFF2-40B4-BE49-F238E27FC236}">
                <a16:creationId xmlns:a16="http://schemas.microsoft.com/office/drawing/2014/main" id="{F79B93D5-9A76-43F8-8434-2BF39F85FA00}"/>
              </a:ext>
            </a:extLst>
          </p:cNvPr>
          <p:cNvSpPr>
            <a:spLocks noGrp="1"/>
          </p:cNvSpPr>
          <p:nvPr>
            <p:ph type="body" sz="quarter" idx="15"/>
          </p:nvPr>
        </p:nvSpPr>
        <p:spPr/>
        <p:txBody>
          <a:bodyPr/>
          <a:lstStyle/>
          <a:p>
            <a:r>
              <a:rPr lang="en-GB" b="1" dirty="0"/>
              <a:t>Orest Matviychuk</a:t>
            </a:r>
          </a:p>
          <a:p>
            <a:r>
              <a:rPr lang="en-GB" dirty="0"/>
              <a:t>Senior Associate, CMS Cameron McKenna Nabarro Olswang</a:t>
            </a:r>
          </a:p>
        </p:txBody>
      </p:sp>
    </p:spTree>
    <p:extLst>
      <p:ext uri="{BB962C8B-B14F-4D97-AF65-F5344CB8AC3E}">
        <p14:creationId xmlns:p14="http://schemas.microsoft.com/office/powerpoint/2010/main" val="402749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93A867-94C3-4012-8599-967CE70728BB}"/>
              </a:ext>
            </a:extLst>
          </p:cNvPr>
          <p:cNvSpPr>
            <a:spLocks noGrp="1"/>
          </p:cNvSpPr>
          <p:nvPr>
            <p:ph type="body" sz="quarter" idx="10"/>
          </p:nvPr>
        </p:nvSpPr>
        <p:spPr/>
        <p:txBody>
          <a:bodyPr/>
          <a:lstStyle/>
          <a:p>
            <a:r>
              <a:rPr lang="en-GB" dirty="0"/>
              <a:t>Questions to be discussed</a:t>
            </a:r>
          </a:p>
        </p:txBody>
      </p:sp>
      <p:graphicFrame>
        <p:nvGraphicFramePr>
          <p:cNvPr id="5" name="Content Placeholder 2">
            <a:extLst>
              <a:ext uri="{FF2B5EF4-FFF2-40B4-BE49-F238E27FC236}">
                <a16:creationId xmlns:a16="http://schemas.microsoft.com/office/drawing/2014/main" id="{84F6A8B2-13E4-4F4F-93E5-CF08D2D3E7C9}"/>
              </a:ext>
            </a:extLst>
          </p:cNvPr>
          <p:cNvGraphicFramePr>
            <a:graphicFrameLocks/>
          </p:cNvGraphicFramePr>
          <p:nvPr>
            <p:extLst>
              <p:ext uri="{D42A27DB-BD31-4B8C-83A1-F6EECF244321}">
                <p14:modId xmlns:p14="http://schemas.microsoft.com/office/powerpoint/2010/main" val="51105873"/>
              </p:ext>
            </p:extLst>
          </p:nvPr>
        </p:nvGraphicFramePr>
        <p:xfrm>
          <a:off x="436930" y="1617092"/>
          <a:ext cx="8275070" cy="4693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898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052781-21FD-446D-9344-1AF10A03F3A9}"/>
              </a:ext>
            </a:extLst>
          </p:cNvPr>
          <p:cNvSpPr>
            <a:spLocks noGrp="1"/>
          </p:cNvSpPr>
          <p:nvPr>
            <p:ph type="body" sz="quarter" idx="10"/>
          </p:nvPr>
        </p:nvSpPr>
        <p:spPr/>
        <p:txBody>
          <a:bodyPr/>
          <a:lstStyle/>
          <a:p>
            <a:r>
              <a:rPr lang="en-GB" b="1" dirty="0"/>
              <a:t>Thank you</a:t>
            </a:r>
            <a:r>
              <a:rPr lang="ru-RU" b="1" dirty="0"/>
              <a:t>!</a:t>
            </a:r>
          </a:p>
        </p:txBody>
      </p:sp>
      <p:sp>
        <p:nvSpPr>
          <p:cNvPr id="6" name="Text Placeholder 2">
            <a:extLst>
              <a:ext uri="{FF2B5EF4-FFF2-40B4-BE49-F238E27FC236}">
                <a16:creationId xmlns:a16="http://schemas.microsoft.com/office/drawing/2014/main" id="{871FE08C-9524-4604-9022-4072D52FB276}"/>
              </a:ext>
            </a:extLst>
          </p:cNvPr>
          <p:cNvSpPr txBox="1">
            <a:spLocks/>
          </p:cNvSpPr>
          <p:nvPr/>
        </p:nvSpPr>
        <p:spPr>
          <a:xfrm>
            <a:off x="2699792" y="1989160"/>
            <a:ext cx="5616624" cy="1897040"/>
          </a:xfrm>
          <a:prstGeom prst="rect">
            <a:avLst/>
          </a:prstGeom>
        </p:spPr>
        <p:txBody>
          <a:bodyPr lIns="0" tIns="0" rIns="0" bIns="0"/>
          <a:lstStyle>
            <a:lvl1pPr marL="342900" indent="-342900" algn="l" rtl="0" eaLnBrk="1" fontAlgn="base" hangingPunct="1">
              <a:spcBef>
                <a:spcPct val="20000"/>
              </a:spcBef>
              <a:spcAft>
                <a:spcPct val="0"/>
              </a:spcAft>
              <a:buFont typeface="Symbol" pitchFamily="-110" charset="2"/>
              <a:buChar char="-"/>
              <a:defRPr sz="2000" kern="1200">
                <a:solidFill>
                  <a:schemeClr val="tx1"/>
                </a:solidFill>
                <a:latin typeface="Arial" pitchFamily="34" charset="0"/>
                <a:ea typeface="Arial" panose="020B0604020202020204" pitchFamily="34" charset="0"/>
                <a:cs typeface="Arial" pitchFamily="34" charset="0"/>
              </a:defRPr>
            </a:lvl1pPr>
            <a:lvl2pPr marL="648000" indent="-285750" algn="l" rtl="0" eaLnBrk="1" fontAlgn="base" hangingPunct="1">
              <a:spcBef>
                <a:spcPct val="20000"/>
              </a:spcBef>
              <a:spcAft>
                <a:spcPct val="0"/>
              </a:spcAft>
              <a:buFont typeface="Arial" charset="0"/>
              <a:buChar char="•"/>
              <a:defRPr kern="1200">
                <a:solidFill>
                  <a:schemeClr val="tx1"/>
                </a:solidFill>
                <a:latin typeface="Arial" pitchFamily="34" charset="0"/>
                <a:ea typeface="Arial" panose="020B0604020202020204" pitchFamily="34" charset="0"/>
                <a:cs typeface="Arial" pitchFamily="34" charset="0"/>
              </a:defRPr>
            </a:lvl2pPr>
            <a:lvl3pPr marL="900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3pPr>
            <a:lvl4pPr marL="1152000" indent="-228600" algn="l" rtl="0" eaLnBrk="1" fontAlgn="base" hangingPunct="1">
              <a:spcBef>
                <a:spcPct val="20000"/>
              </a:spcBef>
              <a:spcAft>
                <a:spcPct val="0"/>
              </a:spcAft>
              <a:buFont typeface="Arial" charset="0"/>
              <a:buChar char="•"/>
              <a:defRPr sz="1600" kern="1200">
                <a:solidFill>
                  <a:schemeClr val="tx1"/>
                </a:solidFill>
                <a:latin typeface="Arial" pitchFamily="34" charset="0"/>
                <a:ea typeface="Arial" panose="020B0604020202020204" pitchFamily="34" charset="0"/>
                <a:cs typeface="Arial" pitchFamily="34" charset="0"/>
              </a:defRPr>
            </a:lvl4pPr>
            <a:lvl5pPr marL="1404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5pPr>
            <a:lvl6pPr marL="1656000" indent="-2304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6pPr>
            <a:lvl7pPr marL="1908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7pPr>
            <a:lvl8pPr marL="21600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8pPr>
            <a:lvl9pPr marL="2412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9pPr>
          </a:lstStyle>
          <a:p>
            <a:pPr marL="0" indent="0">
              <a:buNone/>
            </a:pPr>
            <a:r>
              <a:rPr lang="en-GB" sz="1600" b="1" dirty="0"/>
              <a:t>Orest Matviychuk</a:t>
            </a:r>
            <a:endParaRPr lang="uk-UA" sz="1600" b="1" dirty="0"/>
          </a:p>
          <a:p>
            <a:pPr marL="0" indent="0">
              <a:buNone/>
            </a:pPr>
            <a:r>
              <a:rPr lang="en-GB" sz="1600" b="1" dirty="0"/>
              <a:t>T</a:t>
            </a:r>
            <a:r>
              <a:rPr lang="en-GB" sz="1600" dirty="0"/>
              <a:t> +</a:t>
            </a:r>
            <a:r>
              <a:rPr lang="uk-UA" sz="1600" dirty="0"/>
              <a:t>380 44 391</a:t>
            </a:r>
            <a:r>
              <a:rPr lang="en-GB" sz="1600" dirty="0"/>
              <a:t> 3377</a:t>
            </a:r>
          </a:p>
          <a:p>
            <a:pPr marL="0" indent="0">
              <a:buNone/>
            </a:pPr>
            <a:r>
              <a:rPr lang="en-GB" sz="1600" b="1" dirty="0"/>
              <a:t>E </a:t>
            </a:r>
            <a:r>
              <a:rPr lang="en-GB" sz="1600" u="sng" dirty="0"/>
              <a:t>O</a:t>
            </a:r>
            <a:r>
              <a:rPr lang="en-GB" sz="1600" dirty="0">
                <a:hlinkClick r:id="rId2"/>
              </a:rPr>
              <a:t>rest.Matviychuk@cms-cmno.com</a:t>
            </a:r>
            <a:r>
              <a:rPr lang="en-GB" sz="1600" dirty="0"/>
              <a:t> </a:t>
            </a:r>
          </a:p>
          <a:p>
            <a:endParaRPr lang="en-GB" sz="1600" dirty="0"/>
          </a:p>
          <a:p>
            <a:pPr marL="0" indent="0">
              <a:buNone/>
            </a:pPr>
            <a:r>
              <a:rPr lang="en-GB" sz="1600" dirty="0"/>
              <a:t>CMS Cameron McKenna</a:t>
            </a:r>
            <a:r>
              <a:rPr lang="uk-UA" sz="1600" dirty="0"/>
              <a:t> </a:t>
            </a:r>
            <a:r>
              <a:rPr lang="en-GB" sz="1600" dirty="0"/>
              <a:t>Nabarro Olswang</a:t>
            </a:r>
          </a:p>
          <a:p>
            <a:pPr marL="0" indent="0">
              <a:buNone/>
            </a:pPr>
            <a:r>
              <a:rPr lang="en-GB" sz="1600" dirty="0"/>
              <a:t>38 </a:t>
            </a:r>
            <a:r>
              <a:rPr lang="en-GB" sz="1600" dirty="0" err="1"/>
              <a:t>Volodymyrska</a:t>
            </a:r>
            <a:r>
              <a:rPr lang="en-GB" sz="1600" dirty="0"/>
              <a:t> Street, 6th Floor | Kyiv 01054 | Ukraine</a:t>
            </a:r>
          </a:p>
        </p:txBody>
      </p:sp>
      <p:sp>
        <p:nvSpPr>
          <p:cNvPr id="7" name="TextBox 6">
            <a:extLst>
              <a:ext uri="{FF2B5EF4-FFF2-40B4-BE49-F238E27FC236}">
                <a16:creationId xmlns:a16="http://schemas.microsoft.com/office/drawing/2014/main" id="{4DC85144-156B-48B9-AF3E-BCC1E1B73712}"/>
              </a:ext>
            </a:extLst>
          </p:cNvPr>
          <p:cNvSpPr txBox="1">
            <a:spLocks noChangeArrowheads="1"/>
          </p:cNvSpPr>
          <p:nvPr/>
        </p:nvSpPr>
        <p:spPr bwMode="auto">
          <a:xfrm>
            <a:off x="738936" y="4653136"/>
            <a:ext cx="757748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Symbol" panose="05050102010706020507" pitchFamily="18" charset="2"/>
              <a:buChar cha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Symbol" panose="05050102010706020507" pitchFamily="18"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Symbol" panose="05050102010706020507" pitchFamily="18" charset="2"/>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Symbol" panose="05050102010706020507" pitchFamily="18" charset="2"/>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Symbol" panose="05050102010706020507" pitchFamily="18" charset="2"/>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Symbol" panose="05050102010706020507" pitchFamily="18" charset="2"/>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Symbol" panose="05050102010706020507" pitchFamily="18" charset="2"/>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b="1" u="sng" dirty="0"/>
              <a:t>Follow us: </a:t>
            </a:r>
          </a:p>
          <a:p>
            <a:pPr eaLnBrk="1" hangingPunct="1">
              <a:spcBef>
                <a:spcPct val="0"/>
              </a:spcBef>
              <a:buFontTx/>
              <a:buNone/>
            </a:pPr>
            <a:endParaRPr lang="en-GB" altLang="en-US" sz="1800" dirty="0"/>
          </a:p>
          <a:p>
            <a:pPr eaLnBrk="1" hangingPunct="1">
              <a:spcBef>
                <a:spcPct val="0"/>
              </a:spcBef>
              <a:buFontTx/>
              <a:buNone/>
            </a:pPr>
            <a:r>
              <a:rPr lang="en-GB" altLang="en-US" sz="1600" b="1" dirty="0"/>
              <a:t>Facebook</a:t>
            </a:r>
            <a:r>
              <a:rPr lang="en-GB" altLang="en-US" sz="1800" b="1" dirty="0"/>
              <a:t>	</a:t>
            </a:r>
            <a:r>
              <a:rPr lang="en-GB" altLang="en-US" sz="1600" dirty="0">
                <a:hlinkClick r:id="rId3">
                  <a:extLst>
                    <a:ext uri="{A12FA001-AC4F-418D-AE19-62706E023703}">
                      <ahyp:hlinkClr xmlns:ahyp="http://schemas.microsoft.com/office/drawing/2018/hyperlinkcolor" val="tx"/>
                    </a:ext>
                  </a:extLst>
                </a:hlinkClick>
              </a:rPr>
              <a:t>https://www.facebook.com/cmscmckua/</a:t>
            </a:r>
            <a:r>
              <a:rPr lang="en-GB" altLang="en-US" sz="1600" dirty="0"/>
              <a:t> </a:t>
            </a:r>
          </a:p>
          <a:p>
            <a:pPr eaLnBrk="1" hangingPunct="1">
              <a:spcBef>
                <a:spcPct val="0"/>
              </a:spcBef>
              <a:buFontTx/>
              <a:buNone/>
            </a:pPr>
            <a:r>
              <a:rPr lang="en-GB" altLang="en-US" sz="1600" b="1" dirty="0"/>
              <a:t>LinkedIn	</a:t>
            </a:r>
            <a:r>
              <a:rPr lang="en-GB" altLang="en-US" sz="1400" dirty="0"/>
              <a:t> </a:t>
            </a:r>
            <a:r>
              <a:rPr lang="en-GB" altLang="en-US" sz="1600" dirty="0"/>
              <a:t>	</a:t>
            </a:r>
            <a:r>
              <a:rPr lang="en-GB" altLang="en-US" sz="1600" dirty="0">
                <a:hlinkClick r:id="rId4">
                  <a:extLst>
                    <a:ext uri="{A12FA001-AC4F-418D-AE19-62706E023703}">
                      <ahyp:hlinkClr xmlns:ahyp="http://schemas.microsoft.com/office/drawing/2018/hyperlinkcolor" val="tx"/>
                    </a:ext>
                  </a:extLst>
                </a:hlinkClick>
              </a:rPr>
              <a:t>https://www.linkedin.com/company/10822897/</a:t>
            </a:r>
            <a:r>
              <a:rPr lang="en-GB" altLang="en-US" sz="1600" dirty="0"/>
              <a:t> </a:t>
            </a:r>
          </a:p>
          <a:p>
            <a:pPr eaLnBrk="1" hangingPunct="1">
              <a:spcBef>
                <a:spcPct val="0"/>
              </a:spcBef>
              <a:buFontTx/>
              <a:buNone/>
            </a:pPr>
            <a:r>
              <a:rPr lang="en-GB" altLang="en-US" sz="1600" b="1" dirty="0"/>
              <a:t>Twitter</a:t>
            </a:r>
            <a:r>
              <a:rPr lang="en-GB" altLang="en-US" sz="1800" b="1" dirty="0">
                <a:solidFill>
                  <a:schemeClr val="accent3">
                    <a:lumMod val="50000"/>
                  </a:schemeClr>
                </a:solidFill>
              </a:rPr>
              <a:t>		</a:t>
            </a:r>
            <a:r>
              <a:rPr lang="en-GB" altLang="en-US" sz="1600" dirty="0">
                <a:solidFill>
                  <a:srgbClr val="766A62"/>
                </a:solidFill>
                <a:hlinkClick r:id="rId5"/>
              </a:rPr>
              <a:t>https://twitter.com/CMS_law</a:t>
            </a:r>
            <a:r>
              <a:rPr lang="en-GB" altLang="en-US" sz="1600" dirty="0">
                <a:solidFill>
                  <a:srgbClr val="766A62"/>
                </a:solidFill>
              </a:rPr>
              <a:t> </a:t>
            </a:r>
          </a:p>
        </p:txBody>
      </p:sp>
      <p:pic>
        <p:nvPicPr>
          <p:cNvPr id="4" name="Picture 3">
            <a:extLst>
              <a:ext uri="{FF2B5EF4-FFF2-40B4-BE49-F238E27FC236}">
                <a16:creationId xmlns:a16="http://schemas.microsoft.com/office/drawing/2014/main" id="{3C9973A3-CDCB-4D37-961A-F4249CBD355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3215" y="1917152"/>
            <a:ext cx="1349910" cy="1799880"/>
          </a:xfrm>
          <a:prstGeom prst="rect">
            <a:avLst/>
          </a:prstGeom>
        </p:spPr>
      </p:pic>
    </p:spTree>
    <p:extLst>
      <p:ext uri="{BB962C8B-B14F-4D97-AF65-F5344CB8AC3E}">
        <p14:creationId xmlns:p14="http://schemas.microsoft.com/office/powerpoint/2010/main" val="1463263796"/>
      </p:ext>
    </p:extLst>
  </p:cSld>
  <p:clrMapOvr>
    <a:masterClrMapping/>
  </p:clrMapOvr>
</p:sld>
</file>

<file path=ppt/theme/theme1.xml><?xml version="1.0" encoding="utf-8"?>
<a:theme xmlns:a="http://schemas.openxmlformats.org/drawingml/2006/main" name="title_slide_with_image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legal_2015.potx" id="{7D338F72-288C-4D23-A382-B5B61AF41CFB}" vid="{40FD6E5F-04E1-43D5-B64C-5E9AADC95B31}"/>
    </a:ext>
  </a:extLst>
</a:theme>
</file>

<file path=ppt/theme/theme2.xml><?xml version="1.0" encoding="utf-8"?>
<a:theme xmlns:a="http://schemas.openxmlformats.org/drawingml/2006/main" name="intermediate_title_page_with_image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legal_2015.potx" id="{7D338F72-288C-4D23-A382-B5B61AF41CFB}" vid="{D5B7935C-8C48-4C8C-AF7C-0B301E2A5E1B}"/>
    </a:ext>
  </a:extLst>
</a:theme>
</file>

<file path=ppt/theme/theme3.xml><?xml version="1.0" encoding="utf-8"?>
<a:theme xmlns:a="http://schemas.openxmlformats.org/drawingml/2006/main" name="text_slide_with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legal_2015.potx" id="{7D338F72-288C-4D23-A382-B5B61AF41CFB}" vid="{6ADB699C-8570-4F39-B15F-BE6DB8CB7622}"/>
    </a:ext>
  </a:extLst>
</a:theme>
</file>

<file path=ppt/theme/theme4.xml><?xml version="1.0" encoding="utf-8"?>
<a:theme xmlns:a="http://schemas.openxmlformats.org/drawingml/2006/main" name="empty_slide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legal_2015.potx" id="{7D338F72-288C-4D23-A382-B5B61AF41CFB}" vid="{33EB7001-097E-42EE-A377-EF9C09E4E1F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119</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2020-11-11T09:33:00Z</dcterms:created>
  <dcterms:modified xsi:type="dcterms:W3CDTF">2020-11-11T09:33:00Z</dcterms:modified>
</cp:coreProperties>
</file>