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402" r:id="rId3"/>
    <p:sldId id="405" r:id="rId4"/>
    <p:sldId id="403" r:id="rId5"/>
    <p:sldId id="407" r:id="rId6"/>
    <p:sldId id="404" r:id="rId7"/>
    <p:sldId id="406" r:id="rId8"/>
    <p:sldId id="408" r:id="rId9"/>
    <p:sldId id="3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15"/>
    <p:restoredTop sz="80514" autoAdjust="0"/>
  </p:normalViewPr>
  <p:slideViewPr>
    <p:cSldViewPr snapToGrid="0" snapToObjects="1">
      <p:cViewPr varScale="1">
        <p:scale>
          <a:sx n="91" d="100"/>
          <a:sy n="91" d="100"/>
        </p:scale>
        <p:origin x="6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6EF4B2-B149-4E46-8D49-6F9CF98DC7F3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0785E075-E088-7E44-822F-0B6F5CBF5DED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u="sng" dirty="0"/>
            <a:t>KEY</a:t>
          </a:r>
        </a:p>
        <a:p>
          <a:r>
            <a:rPr lang="ru-RU" dirty="0"/>
            <a:t>Степень достижения цели</a:t>
          </a:r>
        </a:p>
      </dgm:t>
    </dgm:pt>
    <dgm:pt modelId="{DDCD3E06-CF46-C246-87CD-0C7F312AEED7}" type="parTrans" cxnId="{9FE483FE-6E67-2C42-B28C-569C1667D289}">
      <dgm:prSet/>
      <dgm:spPr/>
      <dgm:t>
        <a:bodyPr/>
        <a:lstStyle/>
        <a:p>
          <a:endParaRPr lang="ru-RU"/>
        </a:p>
      </dgm:t>
    </dgm:pt>
    <dgm:pt modelId="{4235E8F5-9AD2-554B-8112-3A543A767CD9}" type="sibTrans" cxnId="{9FE483FE-6E67-2C42-B28C-569C1667D289}">
      <dgm:prSet/>
      <dgm:spPr/>
      <dgm:t>
        <a:bodyPr/>
        <a:lstStyle/>
        <a:p>
          <a:endParaRPr lang="ru-RU"/>
        </a:p>
      </dgm:t>
    </dgm:pt>
    <dgm:pt modelId="{AB69CE28-5D21-C44C-B9F0-F86E074B3908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u="sng" dirty="0">
              <a:latin typeface="Qanelas Bold" pitchFamily="50" charset="-52"/>
            </a:rPr>
            <a:t>PERFORMANCE</a:t>
          </a:r>
          <a:endParaRPr lang="uk-UA" u="sng" dirty="0">
            <a:latin typeface="Qanelas Bold" pitchFamily="50" charset="-52"/>
          </a:endParaRPr>
        </a:p>
        <a:p>
          <a:r>
            <a:rPr lang="ru-RU" b="0" i="0" u="none" dirty="0"/>
            <a:t>результативность и эффективность</a:t>
          </a:r>
          <a:endParaRPr lang="ru-RU" dirty="0"/>
        </a:p>
      </dgm:t>
    </dgm:pt>
    <dgm:pt modelId="{A5D07E48-F7E5-174F-96E1-D9D8A000A9EF}" type="parTrans" cxnId="{399FCD71-81A0-F84D-AE0A-B79EFE50A384}">
      <dgm:prSet/>
      <dgm:spPr/>
      <dgm:t>
        <a:bodyPr/>
        <a:lstStyle/>
        <a:p>
          <a:endParaRPr lang="ru-RU"/>
        </a:p>
      </dgm:t>
    </dgm:pt>
    <dgm:pt modelId="{01DF74EF-04AE-484B-9560-0B21F39A9AEE}" type="sibTrans" cxnId="{399FCD71-81A0-F84D-AE0A-B79EFE50A384}">
      <dgm:prSet/>
      <dgm:spPr/>
      <dgm:t>
        <a:bodyPr/>
        <a:lstStyle/>
        <a:p>
          <a:endParaRPr lang="ru-RU"/>
        </a:p>
      </dgm:t>
    </dgm:pt>
    <dgm:pt modelId="{EEC6B8B3-4AAE-0944-AC1A-1291DBC6F5CE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u="sng" dirty="0">
              <a:solidFill>
                <a:schemeClr val="bg1"/>
              </a:solidFill>
              <a:latin typeface="Qanelas Bold" pitchFamily="50" charset="-52"/>
            </a:rPr>
            <a:t>INDICATORS</a:t>
          </a:r>
          <a:endParaRPr lang="uk-UA" u="sng" dirty="0">
            <a:solidFill>
              <a:schemeClr val="bg1"/>
            </a:solidFill>
            <a:latin typeface="Qanelas Bold" pitchFamily="50" charset="-52"/>
          </a:endParaRPr>
        </a:p>
        <a:p>
          <a:r>
            <a:rPr lang="ru-RU" b="0" i="0" u="none" dirty="0"/>
            <a:t>индикатор, показатель</a:t>
          </a:r>
          <a:endParaRPr lang="ru-RU" dirty="0">
            <a:solidFill>
              <a:schemeClr val="bg1"/>
            </a:solidFill>
          </a:endParaRPr>
        </a:p>
      </dgm:t>
    </dgm:pt>
    <dgm:pt modelId="{848AB39B-0263-FE4F-9137-73E9AD11172D}" type="parTrans" cxnId="{AECCE296-B811-AD4D-836D-893DFCA6B99A}">
      <dgm:prSet/>
      <dgm:spPr/>
      <dgm:t>
        <a:bodyPr/>
        <a:lstStyle/>
        <a:p>
          <a:endParaRPr lang="ru-RU"/>
        </a:p>
      </dgm:t>
    </dgm:pt>
    <dgm:pt modelId="{7C7B4269-B90E-D24C-B6FA-F7D15B3BEA89}" type="sibTrans" cxnId="{AECCE296-B811-AD4D-836D-893DFCA6B99A}">
      <dgm:prSet/>
      <dgm:spPr/>
      <dgm:t>
        <a:bodyPr/>
        <a:lstStyle/>
        <a:p>
          <a:endParaRPr lang="ru-RU"/>
        </a:p>
      </dgm:t>
    </dgm:pt>
    <dgm:pt modelId="{C9FB643C-06C4-5C42-A373-45478A717B12}" type="pres">
      <dgm:prSet presAssocID="{C26EF4B2-B149-4E46-8D49-6F9CF98DC7F3}" presName="Name0" presStyleCnt="0">
        <dgm:presLayoutVars>
          <dgm:dir/>
          <dgm:resizeHandles val="exact"/>
        </dgm:presLayoutVars>
      </dgm:prSet>
      <dgm:spPr/>
    </dgm:pt>
    <dgm:pt modelId="{769A6562-34A7-8543-BDCC-F3754AB1A61B}" type="pres">
      <dgm:prSet presAssocID="{0785E075-E088-7E44-822F-0B6F5CBF5DED}" presName="node" presStyleLbl="node1" presStyleIdx="0" presStyleCnt="3">
        <dgm:presLayoutVars>
          <dgm:bulletEnabled val="1"/>
        </dgm:presLayoutVars>
      </dgm:prSet>
      <dgm:spPr/>
    </dgm:pt>
    <dgm:pt modelId="{26DF40E1-BFFA-9044-8D7D-7870ADF9F62B}" type="pres">
      <dgm:prSet presAssocID="{4235E8F5-9AD2-554B-8112-3A543A767CD9}" presName="sibTrans" presStyleLbl="sibTrans2D1" presStyleIdx="0" presStyleCnt="2"/>
      <dgm:spPr/>
    </dgm:pt>
    <dgm:pt modelId="{A75778C5-8CE8-4F48-8395-9376E4E824A7}" type="pres">
      <dgm:prSet presAssocID="{4235E8F5-9AD2-554B-8112-3A543A767CD9}" presName="connectorText" presStyleLbl="sibTrans2D1" presStyleIdx="0" presStyleCnt="2"/>
      <dgm:spPr/>
    </dgm:pt>
    <dgm:pt modelId="{57F4886B-5F43-7B43-9FC5-43F5ECA2D080}" type="pres">
      <dgm:prSet presAssocID="{AB69CE28-5D21-C44C-B9F0-F86E074B3908}" presName="node" presStyleLbl="node1" presStyleIdx="1" presStyleCnt="3">
        <dgm:presLayoutVars>
          <dgm:bulletEnabled val="1"/>
        </dgm:presLayoutVars>
      </dgm:prSet>
      <dgm:spPr/>
    </dgm:pt>
    <dgm:pt modelId="{D54D18EE-24EC-9747-BA6C-B765E999084F}" type="pres">
      <dgm:prSet presAssocID="{01DF74EF-04AE-484B-9560-0B21F39A9AEE}" presName="sibTrans" presStyleLbl="sibTrans2D1" presStyleIdx="1" presStyleCnt="2"/>
      <dgm:spPr/>
    </dgm:pt>
    <dgm:pt modelId="{2843DD76-56CF-814F-BDD8-608DB658F78E}" type="pres">
      <dgm:prSet presAssocID="{01DF74EF-04AE-484B-9560-0B21F39A9AEE}" presName="connectorText" presStyleLbl="sibTrans2D1" presStyleIdx="1" presStyleCnt="2"/>
      <dgm:spPr/>
    </dgm:pt>
    <dgm:pt modelId="{8ED76E49-B3A4-8F4F-82FB-A85FED0FB621}" type="pres">
      <dgm:prSet presAssocID="{EEC6B8B3-4AAE-0944-AC1A-1291DBC6F5CE}" presName="node" presStyleLbl="node1" presStyleIdx="2" presStyleCnt="3">
        <dgm:presLayoutVars>
          <dgm:bulletEnabled val="1"/>
        </dgm:presLayoutVars>
      </dgm:prSet>
      <dgm:spPr/>
    </dgm:pt>
  </dgm:ptLst>
  <dgm:cxnLst>
    <dgm:cxn modelId="{DDDBAD15-4C5B-E642-A96C-F8A48C73EE14}" type="presOf" srcId="{C26EF4B2-B149-4E46-8D49-6F9CF98DC7F3}" destId="{C9FB643C-06C4-5C42-A373-45478A717B12}" srcOrd="0" destOrd="0" presId="urn:microsoft.com/office/officeart/2005/8/layout/process1"/>
    <dgm:cxn modelId="{FC6A5339-23F1-B246-8EAD-B2F6C149DDEE}" type="presOf" srcId="{01DF74EF-04AE-484B-9560-0B21F39A9AEE}" destId="{D54D18EE-24EC-9747-BA6C-B765E999084F}" srcOrd="0" destOrd="0" presId="urn:microsoft.com/office/officeart/2005/8/layout/process1"/>
    <dgm:cxn modelId="{399FCD71-81A0-F84D-AE0A-B79EFE50A384}" srcId="{C26EF4B2-B149-4E46-8D49-6F9CF98DC7F3}" destId="{AB69CE28-5D21-C44C-B9F0-F86E074B3908}" srcOrd="1" destOrd="0" parTransId="{A5D07E48-F7E5-174F-96E1-D9D8A000A9EF}" sibTransId="{01DF74EF-04AE-484B-9560-0B21F39A9AEE}"/>
    <dgm:cxn modelId="{B06AF387-C550-A446-97F9-9476E9D59A08}" type="presOf" srcId="{0785E075-E088-7E44-822F-0B6F5CBF5DED}" destId="{769A6562-34A7-8543-BDCC-F3754AB1A61B}" srcOrd="0" destOrd="0" presId="urn:microsoft.com/office/officeart/2005/8/layout/process1"/>
    <dgm:cxn modelId="{5F08018F-9258-494C-9892-AE2514AC7889}" type="presOf" srcId="{01DF74EF-04AE-484B-9560-0B21F39A9AEE}" destId="{2843DD76-56CF-814F-BDD8-608DB658F78E}" srcOrd="1" destOrd="0" presId="urn:microsoft.com/office/officeart/2005/8/layout/process1"/>
    <dgm:cxn modelId="{AECCE296-B811-AD4D-836D-893DFCA6B99A}" srcId="{C26EF4B2-B149-4E46-8D49-6F9CF98DC7F3}" destId="{EEC6B8B3-4AAE-0944-AC1A-1291DBC6F5CE}" srcOrd="2" destOrd="0" parTransId="{848AB39B-0263-FE4F-9137-73E9AD11172D}" sibTransId="{7C7B4269-B90E-D24C-B6FA-F7D15B3BEA89}"/>
    <dgm:cxn modelId="{414321B1-DD3A-324F-9992-3801C806D4D2}" type="presOf" srcId="{4235E8F5-9AD2-554B-8112-3A543A767CD9}" destId="{26DF40E1-BFFA-9044-8D7D-7870ADF9F62B}" srcOrd="0" destOrd="0" presId="urn:microsoft.com/office/officeart/2005/8/layout/process1"/>
    <dgm:cxn modelId="{6AC76CBD-5363-DC43-A875-B5F6D8090B11}" type="presOf" srcId="{EEC6B8B3-4AAE-0944-AC1A-1291DBC6F5CE}" destId="{8ED76E49-B3A4-8F4F-82FB-A85FED0FB621}" srcOrd="0" destOrd="0" presId="urn:microsoft.com/office/officeart/2005/8/layout/process1"/>
    <dgm:cxn modelId="{2EF7FEC3-90D2-9F4A-84A7-441793DC99AC}" type="presOf" srcId="{4235E8F5-9AD2-554B-8112-3A543A767CD9}" destId="{A75778C5-8CE8-4F48-8395-9376E4E824A7}" srcOrd="1" destOrd="0" presId="urn:microsoft.com/office/officeart/2005/8/layout/process1"/>
    <dgm:cxn modelId="{1F7E31D8-B0CC-C940-9183-206DECBF0EC5}" type="presOf" srcId="{AB69CE28-5D21-C44C-B9F0-F86E074B3908}" destId="{57F4886B-5F43-7B43-9FC5-43F5ECA2D080}" srcOrd="0" destOrd="0" presId="urn:microsoft.com/office/officeart/2005/8/layout/process1"/>
    <dgm:cxn modelId="{9FE483FE-6E67-2C42-B28C-569C1667D289}" srcId="{C26EF4B2-B149-4E46-8D49-6F9CF98DC7F3}" destId="{0785E075-E088-7E44-822F-0B6F5CBF5DED}" srcOrd="0" destOrd="0" parTransId="{DDCD3E06-CF46-C246-87CD-0C7F312AEED7}" sibTransId="{4235E8F5-9AD2-554B-8112-3A543A767CD9}"/>
    <dgm:cxn modelId="{EA2B5546-9570-934F-B3AE-0F184DF7BF97}" type="presParOf" srcId="{C9FB643C-06C4-5C42-A373-45478A717B12}" destId="{769A6562-34A7-8543-BDCC-F3754AB1A61B}" srcOrd="0" destOrd="0" presId="urn:microsoft.com/office/officeart/2005/8/layout/process1"/>
    <dgm:cxn modelId="{FF9E6F4E-93BA-C646-80A3-144F58E6BA66}" type="presParOf" srcId="{C9FB643C-06C4-5C42-A373-45478A717B12}" destId="{26DF40E1-BFFA-9044-8D7D-7870ADF9F62B}" srcOrd="1" destOrd="0" presId="urn:microsoft.com/office/officeart/2005/8/layout/process1"/>
    <dgm:cxn modelId="{E42BEF5D-968E-1041-8202-9C015549D5A1}" type="presParOf" srcId="{26DF40E1-BFFA-9044-8D7D-7870ADF9F62B}" destId="{A75778C5-8CE8-4F48-8395-9376E4E824A7}" srcOrd="0" destOrd="0" presId="urn:microsoft.com/office/officeart/2005/8/layout/process1"/>
    <dgm:cxn modelId="{1001B404-819D-5F4F-B70C-08D03B166F0B}" type="presParOf" srcId="{C9FB643C-06C4-5C42-A373-45478A717B12}" destId="{57F4886B-5F43-7B43-9FC5-43F5ECA2D080}" srcOrd="2" destOrd="0" presId="urn:microsoft.com/office/officeart/2005/8/layout/process1"/>
    <dgm:cxn modelId="{0456B587-F38F-D24D-A4D5-C97B7F4C71FA}" type="presParOf" srcId="{C9FB643C-06C4-5C42-A373-45478A717B12}" destId="{D54D18EE-24EC-9747-BA6C-B765E999084F}" srcOrd="3" destOrd="0" presId="urn:microsoft.com/office/officeart/2005/8/layout/process1"/>
    <dgm:cxn modelId="{13531BC1-1EFF-DD4F-9E34-F2AEBD140C66}" type="presParOf" srcId="{D54D18EE-24EC-9747-BA6C-B765E999084F}" destId="{2843DD76-56CF-814F-BDD8-608DB658F78E}" srcOrd="0" destOrd="0" presId="urn:microsoft.com/office/officeart/2005/8/layout/process1"/>
    <dgm:cxn modelId="{7B82C46C-87BD-2D47-86D8-E63C2C9A65D3}" type="presParOf" srcId="{C9FB643C-06C4-5C42-A373-45478A717B12}" destId="{8ED76E49-B3A4-8F4F-82FB-A85FED0FB62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9906D-4240-824E-882A-71F0B0147FD1}" type="doc">
      <dgm:prSet loTypeId="urn:microsoft.com/office/officeart/2005/8/layout/chevron1" loCatId="" qsTypeId="urn:microsoft.com/office/officeart/2005/8/quickstyle/simple1" qsCatId="simple" csTypeId="urn:microsoft.com/office/officeart/2005/8/colors/accent1_2" csCatId="accent1" phldr="1"/>
      <dgm:spPr/>
    </dgm:pt>
    <dgm:pt modelId="{CAF0EA18-6ACF-BF42-823D-F2A860A22676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/>
            <a:t>Стратегия</a:t>
          </a:r>
        </a:p>
      </dgm:t>
    </dgm:pt>
    <dgm:pt modelId="{3784EBF3-1969-4A45-B7ED-9CE18FC7FBFF}" type="parTrans" cxnId="{381FFE08-2B99-C540-B462-509CF654BDF5}">
      <dgm:prSet/>
      <dgm:spPr/>
      <dgm:t>
        <a:bodyPr/>
        <a:lstStyle/>
        <a:p>
          <a:endParaRPr lang="ru-RU"/>
        </a:p>
      </dgm:t>
    </dgm:pt>
    <dgm:pt modelId="{B53BF776-1BA5-5E4C-9ABA-7700CE6EADBC}" type="sibTrans" cxnId="{381FFE08-2B99-C540-B462-509CF654BDF5}">
      <dgm:prSet/>
      <dgm:spPr/>
      <dgm:t>
        <a:bodyPr/>
        <a:lstStyle/>
        <a:p>
          <a:endParaRPr lang="ru-RU"/>
        </a:p>
      </dgm:t>
    </dgm:pt>
    <dgm:pt modelId="{DA5D39D5-80D1-154C-8F49-36F6EB06326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ЦЕЛЬ</a:t>
          </a:r>
        </a:p>
      </dgm:t>
    </dgm:pt>
    <dgm:pt modelId="{42899F27-B633-7540-A0C2-E7A88E52A1F2}" type="parTrans" cxnId="{1A10E968-3877-6D46-8998-150EBD757E4E}">
      <dgm:prSet/>
      <dgm:spPr/>
      <dgm:t>
        <a:bodyPr/>
        <a:lstStyle/>
        <a:p>
          <a:endParaRPr lang="ru-RU"/>
        </a:p>
      </dgm:t>
    </dgm:pt>
    <dgm:pt modelId="{245164F8-74B1-BD4D-A37F-DC1D3D6DFDFF}" type="sibTrans" cxnId="{1A10E968-3877-6D46-8998-150EBD757E4E}">
      <dgm:prSet/>
      <dgm:spPr/>
      <dgm:t>
        <a:bodyPr/>
        <a:lstStyle/>
        <a:p>
          <a:endParaRPr lang="ru-RU"/>
        </a:p>
      </dgm:t>
    </dgm:pt>
    <dgm:pt modelId="{D2F4DF90-2F0F-FD44-B20D-56B677E852CE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/>
            <a:t>KPI</a:t>
          </a:r>
          <a:endParaRPr lang="ru-RU" dirty="0"/>
        </a:p>
      </dgm:t>
    </dgm:pt>
    <dgm:pt modelId="{C09C6AD0-6B8F-034A-9C3C-5AF8BF496D6D}" type="parTrans" cxnId="{0EFEAC92-3F69-874D-9B46-EE44D79FFDAA}">
      <dgm:prSet/>
      <dgm:spPr/>
      <dgm:t>
        <a:bodyPr/>
        <a:lstStyle/>
        <a:p>
          <a:endParaRPr lang="ru-RU"/>
        </a:p>
      </dgm:t>
    </dgm:pt>
    <dgm:pt modelId="{8DA09305-7096-6E4F-9BC3-B9C0435FFDDF}" type="sibTrans" cxnId="{0EFEAC92-3F69-874D-9B46-EE44D79FFDAA}">
      <dgm:prSet/>
      <dgm:spPr/>
      <dgm:t>
        <a:bodyPr/>
        <a:lstStyle/>
        <a:p>
          <a:endParaRPr lang="ru-RU"/>
        </a:p>
      </dgm:t>
    </dgm:pt>
    <dgm:pt modelId="{16A3F282-9FE4-2C4B-9C17-FE9FBEF0E887}">
      <dgm:prSet phldrT="[Текст]"/>
      <dgm:spPr/>
      <dgm:t>
        <a:bodyPr/>
        <a:lstStyle/>
        <a:p>
          <a:r>
            <a:rPr lang="ru-RU" dirty="0"/>
            <a:t>План работы</a:t>
          </a:r>
        </a:p>
      </dgm:t>
    </dgm:pt>
    <dgm:pt modelId="{EA245A9E-2B2A-AA4D-887E-B7BB829B7111}" type="parTrans" cxnId="{5603D559-4B8A-0745-956B-E23C8A832B55}">
      <dgm:prSet/>
      <dgm:spPr/>
      <dgm:t>
        <a:bodyPr/>
        <a:lstStyle/>
        <a:p>
          <a:endParaRPr lang="ru-RU"/>
        </a:p>
      </dgm:t>
    </dgm:pt>
    <dgm:pt modelId="{C8713FFF-7F01-144B-885C-3A2EE919FA79}" type="sibTrans" cxnId="{5603D559-4B8A-0745-956B-E23C8A832B55}">
      <dgm:prSet/>
      <dgm:spPr/>
      <dgm:t>
        <a:bodyPr/>
        <a:lstStyle/>
        <a:p>
          <a:endParaRPr lang="ru-RU"/>
        </a:p>
      </dgm:t>
    </dgm:pt>
    <dgm:pt modelId="{AD042D0A-4767-A442-BC02-D62D831B024A}" type="pres">
      <dgm:prSet presAssocID="{F089906D-4240-824E-882A-71F0B0147FD1}" presName="Name0" presStyleCnt="0">
        <dgm:presLayoutVars>
          <dgm:dir/>
          <dgm:animLvl val="lvl"/>
          <dgm:resizeHandles val="exact"/>
        </dgm:presLayoutVars>
      </dgm:prSet>
      <dgm:spPr/>
    </dgm:pt>
    <dgm:pt modelId="{338E3F57-879E-6E44-BC42-26491741BFEB}" type="pres">
      <dgm:prSet presAssocID="{CAF0EA18-6ACF-BF42-823D-F2A860A22676}" presName="parTxOnly" presStyleLbl="node1" presStyleIdx="0" presStyleCnt="4" custScaleX="111817" custScaleY="154474">
        <dgm:presLayoutVars>
          <dgm:chMax val="0"/>
          <dgm:chPref val="0"/>
          <dgm:bulletEnabled val="1"/>
        </dgm:presLayoutVars>
      </dgm:prSet>
      <dgm:spPr/>
    </dgm:pt>
    <dgm:pt modelId="{1FEA2DEF-DA0A-EC4C-89F6-6256A51D399A}" type="pres">
      <dgm:prSet presAssocID="{B53BF776-1BA5-5E4C-9ABA-7700CE6EADBC}" presName="parTxOnlySpace" presStyleCnt="0"/>
      <dgm:spPr/>
    </dgm:pt>
    <dgm:pt modelId="{DB98406E-FB81-8A4C-B831-6F4DC39FDDD2}" type="pres">
      <dgm:prSet presAssocID="{DA5D39D5-80D1-154C-8F49-36F6EB063269}" presName="parTxOnly" presStyleLbl="node1" presStyleIdx="1" presStyleCnt="4" custScaleX="102043" custScaleY="139567">
        <dgm:presLayoutVars>
          <dgm:chMax val="0"/>
          <dgm:chPref val="0"/>
          <dgm:bulletEnabled val="1"/>
        </dgm:presLayoutVars>
      </dgm:prSet>
      <dgm:spPr/>
    </dgm:pt>
    <dgm:pt modelId="{BACE66AF-29A6-4F49-B16B-682E0AB709CC}" type="pres">
      <dgm:prSet presAssocID="{245164F8-74B1-BD4D-A37F-DC1D3D6DFDFF}" presName="parTxOnlySpace" presStyleCnt="0"/>
      <dgm:spPr/>
    </dgm:pt>
    <dgm:pt modelId="{DB83CCA8-A0AE-6548-A364-9392CD878581}" type="pres">
      <dgm:prSet presAssocID="{D2F4DF90-2F0F-FD44-B20D-56B677E852CE}" presName="parTxOnly" presStyleLbl="node1" presStyleIdx="2" presStyleCnt="4" custScaleX="99237" custScaleY="123288">
        <dgm:presLayoutVars>
          <dgm:chMax val="0"/>
          <dgm:chPref val="0"/>
          <dgm:bulletEnabled val="1"/>
        </dgm:presLayoutVars>
      </dgm:prSet>
      <dgm:spPr/>
    </dgm:pt>
    <dgm:pt modelId="{CF6A0AE7-A979-3245-916F-C24AF82C510E}" type="pres">
      <dgm:prSet presAssocID="{8DA09305-7096-6E4F-9BC3-B9C0435FFDDF}" presName="parTxOnlySpace" presStyleCnt="0"/>
      <dgm:spPr/>
    </dgm:pt>
    <dgm:pt modelId="{90A7FFB4-A68D-4B45-A5C6-12A247791EB5}" type="pres">
      <dgm:prSet presAssocID="{16A3F282-9FE4-2C4B-9C17-FE9FBEF0E88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81FFE08-2B99-C540-B462-509CF654BDF5}" srcId="{F089906D-4240-824E-882A-71F0B0147FD1}" destId="{CAF0EA18-6ACF-BF42-823D-F2A860A22676}" srcOrd="0" destOrd="0" parTransId="{3784EBF3-1969-4A45-B7ED-9CE18FC7FBFF}" sibTransId="{B53BF776-1BA5-5E4C-9ABA-7700CE6EADBC}"/>
    <dgm:cxn modelId="{5603D559-4B8A-0745-956B-E23C8A832B55}" srcId="{F089906D-4240-824E-882A-71F0B0147FD1}" destId="{16A3F282-9FE4-2C4B-9C17-FE9FBEF0E887}" srcOrd="3" destOrd="0" parTransId="{EA245A9E-2B2A-AA4D-887E-B7BB829B7111}" sibTransId="{C8713FFF-7F01-144B-885C-3A2EE919FA79}"/>
    <dgm:cxn modelId="{1A10E968-3877-6D46-8998-150EBD757E4E}" srcId="{F089906D-4240-824E-882A-71F0B0147FD1}" destId="{DA5D39D5-80D1-154C-8F49-36F6EB063269}" srcOrd="1" destOrd="0" parTransId="{42899F27-B633-7540-A0C2-E7A88E52A1F2}" sibTransId="{245164F8-74B1-BD4D-A37F-DC1D3D6DFDFF}"/>
    <dgm:cxn modelId="{DDCA7883-10DE-734D-BF25-CD0D3F572799}" type="presOf" srcId="{DA5D39D5-80D1-154C-8F49-36F6EB063269}" destId="{DB98406E-FB81-8A4C-B831-6F4DC39FDDD2}" srcOrd="0" destOrd="0" presId="urn:microsoft.com/office/officeart/2005/8/layout/chevron1"/>
    <dgm:cxn modelId="{0EFEAC92-3F69-874D-9B46-EE44D79FFDAA}" srcId="{F089906D-4240-824E-882A-71F0B0147FD1}" destId="{D2F4DF90-2F0F-FD44-B20D-56B677E852CE}" srcOrd="2" destOrd="0" parTransId="{C09C6AD0-6B8F-034A-9C3C-5AF8BF496D6D}" sibTransId="{8DA09305-7096-6E4F-9BC3-B9C0435FFDDF}"/>
    <dgm:cxn modelId="{294A11C6-76C5-C847-A850-13AD92BF3428}" type="presOf" srcId="{F089906D-4240-824E-882A-71F0B0147FD1}" destId="{AD042D0A-4767-A442-BC02-D62D831B024A}" srcOrd="0" destOrd="0" presId="urn:microsoft.com/office/officeart/2005/8/layout/chevron1"/>
    <dgm:cxn modelId="{E69E13CA-1104-6E47-9D44-DA89F2B8E3C5}" type="presOf" srcId="{CAF0EA18-6ACF-BF42-823D-F2A860A22676}" destId="{338E3F57-879E-6E44-BC42-26491741BFEB}" srcOrd="0" destOrd="0" presId="urn:microsoft.com/office/officeart/2005/8/layout/chevron1"/>
    <dgm:cxn modelId="{ECE6F4CE-3888-E141-890A-21632755C2D5}" type="presOf" srcId="{16A3F282-9FE4-2C4B-9C17-FE9FBEF0E887}" destId="{90A7FFB4-A68D-4B45-A5C6-12A247791EB5}" srcOrd="0" destOrd="0" presId="urn:microsoft.com/office/officeart/2005/8/layout/chevron1"/>
    <dgm:cxn modelId="{48BEB8FF-B2FE-564F-AA39-05E70AD51AC1}" type="presOf" srcId="{D2F4DF90-2F0F-FD44-B20D-56B677E852CE}" destId="{DB83CCA8-A0AE-6548-A364-9392CD878581}" srcOrd="0" destOrd="0" presId="urn:microsoft.com/office/officeart/2005/8/layout/chevron1"/>
    <dgm:cxn modelId="{7F32BF17-ABA1-6344-B925-C2901918F52E}" type="presParOf" srcId="{AD042D0A-4767-A442-BC02-D62D831B024A}" destId="{338E3F57-879E-6E44-BC42-26491741BFEB}" srcOrd="0" destOrd="0" presId="urn:microsoft.com/office/officeart/2005/8/layout/chevron1"/>
    <dgm:cxn modelId="{4AEAF6D4-689F-0243-B151-B6C2F0D2AD0E}" type="presParOf" srcId="{AD042D0A-4767-A442-BC02-D62D831B024A}" destId="{1FEA2DEF-DA0A-EC4C-89F6-6256A51D399A}" srcOrd="1" destOrd="0" presId="urn:microsoft.com/office/officeart/2005/8/layout/chevron1"/>
    <dgm:cxn modelId="{CE1700C6-C52D-FD4D-AB93-5530AEBDA846}" type="presParOf" srcId="{AD042D0A-4767-A442-BC02-D62D831B024A}" destId="{DB98406E-FB81-8A4C-B831-6F4DC39FDDD2}" srcOrd="2" destOrd="0" presId="urn:microsoft.com/office/officeart/2005/8/layout/chevron1"/>
    <dgm:cxn modelId="{8A051126-2A21-E840-AD12-14E4279EA4FD}" type="presParOf" srcId="{AD042D0A-4767-A442-BC02-D62D831B024A}" destId="{BACE66AF-29A6-4F49-B16B-682E0AB709CC}" srcOrd="3" destOrd="0" presId="urn:microsoft.com/office/officeart/2005/8/layout/chevron1"/>
    <dgm:cxn modelId="{2650D05A-1684-F140-ABFE-13F8A2BB5E4C}" type="presParOf" srcId="{AD042D0A-4767-A442-BC02-D62D831B024A}" destId="{DB83CCA8-A0AE-6548-A364-9392CD878581}" srcOrd="4" destOrd="0" presId="urn:microsoft.com/office/officeart/2005/8/layout/chevron1"/>
    <dgm:cxn modelId="{37FABD43-10D9-F844-977A-99A4A2C50DEA}" type="presParOf" srcId="{AD042D0A-4767-A442-BC02-D62D831B024A}" destId="{CF6A0AE7-A979-3245-916F-C24AF82C510E}" srcOrd="5" destOrd="0" presId="urn:microsoft.com/office/officeart/2005/8/layout/chevron1"/>
    <dgm:cxn modelId="{9D7ABC52-42DC-4A4F-888F-091EFAF1C76F}" type="presParOf" srcId="{AD042D0A-4767-A442-BC02-D62D831B024A}" destId="{90A7FFB4-A68D-4B45-A5C6-12A247791EB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E338F-A12D-4C41-ACE2-1FDC46DAB44F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DC7FC55D-03AA-FC43-8A7E-7F4A08A24279}">
      <dgm:prSet phldrT="[Текст]"/>
      <dgm:spPr/>
      <dgm:t>
        <a:bodyPr/>
        <a:lstStyle/>
        <a:p>
          <a:r>
            <a:rPr lang="ru-RU" dirty="0"/>
            <a:t>Управляющий партнер</a:t>
          </a:r>
        </a:p>
      </dgm:t>
    </dgm:pt>
    <dgm:pt modelId="{2B3D32B5-D280-FD42-AAD0-5819DE45C714}" type="parTrans" cxnId="{04DAE1A7-B10F-A34A-963C-99437ABDE53B}">
      <dgm:prSet/>
      <dgm:spPr/>
      <dgm:t>
        <a:bodyPr/>
        <a:lstStyle/>
        <a:p>
          <a:endParaRPr lang="ru-RU"/>
        </a:p>
      </dgm:t>
    </dgm:pt>
    <dgm:pt modelId="{4EC91B77-5770-E04E-9FE5-05322C57104D}" type="sibTrans" cxnId="{04DAE1A7-B10F-A34A-963C-99437ABDE53B}">
      <dgm:prSet/>
      <dgm:spPr/>
      <dgm:t>
        <a:bodyPr/>
        <a:lstStyle/>
        <a:p>
          <a:endParaRPr lang="ru-RU"/>
        </a:p>
      </dgm:t>
    </dgm:pt>
    <dgm:pt modelId="{C108A58A-788F-E349-8FDA-E377DC6AFE4C}">
      <dgm:prSet phldrT="[Текст]"/>
      <dgm:spPr/>
      <dgm:t>
        <a:bodyPr/>
        <a:lstStyle/>
        <a:p>
          <a:r>
            <a:rPr lang="ru-RU" dirty="0"/>
            <a:t>Старший партнер</a:t>
          </a:r>
        </a:p>
      </dgm:t>
    </dgm:pt>
    <dgm:pt modelId="{9AE18CFE-F7D7-1841-B756-F04FD4A1A8FD}" type="parTrans" cxnId="{A1BDA2EA-DCE8-4E4E-BC25-56A4C4BAF39C}">
      <dgm:prSet/>
      <dgm:spPr/>
      <dgm:t>
        <a:bodyPr/>
        <a:lstStyle/>
        <a:p>
          <a:endParaRPr lang="ru-RU"/>
        </a:p>
      </dgm:t>
    </dgm:pt>
    <dgm:pt modelId="{F09F084E-6D65-704B-9FB2-5D90ACCF9525}" type="sibTrans" cxnId="{A1BDA2EA-DCE8-4E4E-BC25-56A4C4BAF39C}">
      <dgm:prSet/>
      <dgm:spPr/>
      <dgm:t>
        <a:bodyPr/>
        <a:lstStyle/>
        <a:p>
          <a:endParaRPr lang="ru-RU"/>
        </a:p>
      </dgm:t>
    </dgm:pt>
    <dgm:pt modelId="{C0999813-2E03-FA42-947D-15A8E5078CC6}">
      <dgm:prSet phldrT="[Текст]"/>
      <dgm:spPr/>
      <dgm:t>
        <a:bodyPr/>
        <a:lstStyle/>
        <a:p>
          <a:r>
            <a:rPr lang="ru-RU" dirty="0"/>
            <a:t>Партнер</a:t>
          </a:r>
        </a:p>
      </dgm:t>
    </dgm:pt>
    <dgm:pt modelId="{6D1CDA8F-EF48-414A-8B97-59CC89C887F8}" type="parTrans" cxnId="{C33DDB5E-17AA-534F-8D03-118B4D17ACBF}">
      <dgm:prSet/>
      <dgm:spPr/>
      <dgm:t>
        <a:bodyPr/>
        <a:lstStyle/>
        <a:p>
          <a:endParaRPr lang="ru-RU"/>
        </a:p>
      </dgm:t>
    </dgm:pt>
    <dgm:pt modelId="{B0D9EE33-8490-4B4A-B78E-0B3FADCC2441}" type="sibTrans" cxnId="{C33DDB5E-17AA-534F-8D03-118B4D17ACBF}">
      <dgm:prSet/>
      <dgm:spPr/>
      <dgm:t>
        <a:bodyPr/>
        <a:lstStyle/>
        <a:p>
          <a:endParaRPr lang="ru-RU"/>
        </a:p>
      </dgm:t>
    </dgm:pt>
    <dgm:pt modelId="{227CC823-73BC-824E-AB9F-BA9273939F07}">
      <dgm:prSet phldrT="[Текст]"/>
      <dgm:spPr/>
      <dgm:t>
        <a:bodyPr/>
        <a:lstStyle/>
        <a:p>
          <a:r>
            <a:rPr lang="ru-RU" dirty="0"/>
            <a:t>Советник</a:t>
          </a:r>
        </a:p>
      </dgm:t>
    </dgm:pt>
    <dgm:pt modelId="{77E59630-9E8D-BA4C-8F9D-D4EA590CBA10}" type="parTrans" cxnId="{0B85717E-A57D-7B47-86B7-E706294C4B25}">
      <dgm:prSet/>
      <dgm:spPr/>
      <dgm:t>
        <a:bodyPr/>
        <a:lstStyle/>
        <a:p>
          <a:endParaRPr lang="ru-RU"/>
        </a:p>
      </dgm:t>
    </dgm:pt>
    <dgm:pt modelId="{78E0C310-75D5-D043-86C9-E5D2E9067CA9}" type="sibTrans" cxnId="{0B85717E-A57D-7B47-86B7-E706294C4B25}">
      <dgm:prSet/>
      <dgm:spPr/>
      <dgm:t>
        <a:bodyPr/>
        <a:lstStyle/>
        <a:p>
          <a:endParaRPr lang="ru-RU"/>
        </a:p>
      </dgm:t>
    </dgm:pt>
    <dgm:pt modelId="{7DF3BB91-A50F-D047-B076-03D6A52E0383}">
      <dgm:prSet phldrT="[Текст]"/>
      <dgm:spPr/>
      <dgm:t>
        <a:bodyPr/>
        <a:lstStyle/>
        <a:p>
          <a:r>
            <a:rPr lang="ru-RU" dirty="0"/>
            <a:t>Старший юрист</a:t>
          </a:r>
        </a:p>
      </dgm:t>
    </dgm:pt>
    <dgm:pt modelId="{FBDD3535-3049-E24B-A531-BF671AE9AA25}" type="parTrans" cxnId="{67A6AB2E-6212-5E42-AFCC-20F52B427992}">
      <dgm:prSet/>
      <dgm:spPr/>
      <dgm:t>
        <a:bodyPr/>
        <a:lstStyle/>
        <a:p>
          <a:endParaRPr lang="ru-RU"/>
        </a:p>
      </dgm:t>
    </dgm:pt>
    <dgm:pt modelId="{FEF6AD15-CF99-2447-ADB1-853C836DEDCA}" type="sibTrans" cxnId="{67A6AB2E-6212-5E42-AFCC-20F52B427992}">
      <dgm:prSet/>
      <dgm:spPr/>
      <dgm:t>
        <a:bodyPr/>
        <a:lstStyle/>
        <a:p>
          <a:endParaRPr lang="ru-RU"/>
        </a:p>
      </dgm:t>
    </dgm:pt>
    <dgm:pt modelId="{7CEC9C82-5F38-B64A-A71B-726E5D5F9914}">
      <dgm:prSet phldrT="[Текст]"/>
      <dgm:spPr/>
      <dgm:t>
        <a:bodyPr/>
        <a:lstStyle/>
        <a:p>
          <a:r>
            <a:rPr lang="ru-RU" dirty="0"/>
            <a:t>Юрист</a:t>
          </a:r>
        </a:p>
      </dgm:t>
    </dgm:pt>
    <dgm:pt modelId="{CE4E0D24-5AD9-0E40-B669-CC3102C30FF5}" type="parTrans" cxnId="{000FC4E5-795C-7244-9A99-1807FE664A78}">
      <dgm:prSet/>
      <dgm:spPr/>
      <dgm:t>
        <a:bodyPr/>
        <a:lstStyle/>
        <a:p>
          <a:endParaRPr lang="ru-RU"/>
        </a:p>
      </dgm:t>
    </dgm:pt>
    <dgm:pt modelId="{A6831392-0015-7043-BC39-6C13EAB184DD}" type="sibTrans" cxnId="{000FC4E5-795C-7244-9A99-1807FE664A78}">
      <dgm:prSet/>
      <dgm:spPr/>
      <dgm:t>
        <a:bodyPr/>
        <a:lstStyle/>
        <a:p>
          <a:endParaRPr lang="ru-RU"/>
        </a:p>
      </dgm:t>
    </dgm:pt>
    <dgm:pt modelId="{4EA718E0-F098-4447-9E4F-97D35BAB0C5D}">
      <dgm:prSet phldrT="[Текст]"/>
      <dgm:spPr/>
      <dgm:t>
        <a:bodyPr/>
        <a:lstStyle/>
        <a:p>
          <a:r>
            <a:rPr lang="ru-RU" dirty="0"/>
            <a:t>Младший юрист</a:t>
          </a:r>
        </a:p>
      </dgm:t>
    </dgm:pt>
    <dgm:pt modelId="{AF95B5E4-8E0F-E346-8E7B-AA348C392568}" type="parTrans" cxnId="{CA0B3F3A-2394-BC44-BF63-E76112E290CF}">
      <dgm:prSet/>
      <dgm:spPr/>
      <dgm:t>
        <a:bodyPr/>
        <a:lstStyle/>
        <a:p>
          <a:endParaRPr lang="ru-RU"/>
        </a:p>
      </dgm:t>
    </dgm:pt>
    <dgm:pt modelId="{90946131-D5FD-084E-A990-C0BF1CEB5AAF}" type="sibTrans" cxnId="{CA0B3F3A-2394-BC44-BF63-E76112E290CF}">
      <dgm:prSet/>
      <dgm:spPr/>
      <dgm:t>
        <a:bodyPr/>
        <a:lstStyle/>
        <a:p>
          <a:endParaRPr lang="ru-RU"/>
        </a:p>
      </dgm:t>
    </dgm:pt>
    <dgm:pt modelId="{79077A3B-24EE-5A42-B893-814DA50A6B4E}">
      <dgm:prSet phldrT="[Текст]"/>
      <dgm:spPr/>
      <dgm:t>
        <a:bodyPr/>
        <a:lstStyle/>
        <a:p>
          <a:r>
            <a:rPr lang="ru-RU" dirty="0"/>
            <a:t>Стажер</a:t>
          </a:r>
        </a:p>
      </dgm:t>
    </dgm:pt>
    <dgm:pt modelId="{3729C240-96CB-3D4E-8ECA-75AC861E6DEC}" type="parTrans" cxnId="{A1A21D8C-E476-A647-AEA4-E9A305ECD451}">
      <dgm:prSet/>
      <dgm:spPr/>
      <dgm:t>
        <a:bodyPr/>
        <a:lstStyle/>
        <a:p>
          <a:endParaRPr lang="ru-RU"/>
        </a:p>
      </dgm:t>
    </dgm:pt>
    <dgm:pt modelId="{52117F84-CD26-2944-B87C-04B0485253E6}" type="sibTrans" cxnId="{A1A21D8C-E476-A647-AEA4-E9A305ECD451}">
      <dgm:prSet/>
      <dgm:spPr/>
      <dgm:t>
        <a:bodyPr/>
        <a:lstStyle/>
        <a:p>
          <a:endParaRPr lang="ru-RU"/>
        </a:p>
      </dgm:t>
    </dgm:pt>
    <dgm:pt modelId="{1619FAEA-6B74-D14E-AAAA-0061F70335FB}" type="pres">
      <dgm:prSet presAssocID="{861E338F-A12D-4C41-ACE2-1FDC46DAB44F}" presName="compositeShape" presStyleCnt="0">
        <dgm:presLayoutVars>
          <dgm:dir/>
          <dgm:resizeHandles/>
        </dgm:presLayoutVars>
      </dgm:prSet>
      <dgm:spPr/>
    </dgm:pt>
    <dgm:pt modelId="{661CDDCB-8B2D-2A47-AB27-50BBED2EEAC0}" type="pres">
      <dgm:prSet presAssocID="{861E338F-A12D-4C41-ACE2-1FDC46DAB44F}" presName="pyramid" presStyleLbl="node1" presStyleIdx="0" presStyleCnt="1"/>
      <dgm:sp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72000">
              <a:schemeClr val="accent5">
                <a:lumMod val="75000"/>
              </a:schemeClr>
            </a:gs>
            <a:gs pos="99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</dgm:spPr>
    </dgm:pt>
    <dgm:pt modelId="{54ED7850-0120-3D46-9EC8-0EB06E669069}" type="pres">
      <dgm:prSet presAssocID="{861E338F-A12D-4C41-ACE2-1FDC46DAB44F}" presName="theList" presStyleCnt="0"/>
      <dgm:spPr/>
    </dgm:pt>
    <dgm:pt modelId="{F5BABBDB-11CA-7A46-8B20-FAC627E6A309}" type="pres">
      <dgm:prSet presAssocID="{DC7FC55D-03AA-FC43-8A7E-7F4A08A24279}" presName="aNode" presStyleLbl="fgAcc1" presStyleIdx="0" presStyleCnt="8">
        <dgm:presLayoutVars>
          <dgm:bulletEnabled val="1"/>
        </dgm:presLayoutVars>
      </dgm:prSet>
      <dgm:spPr/>
    </dgm:pt>
    <dgm:pt modelId="{EDF2F2FB-0FBF-C247-8C78-1927554615BD}" type="pres">
      <dgm:prSet presAssocID="{DC7FC55D-03AA-FC43-8A7E-7F4A08A24279}" presName="aSpace" presStyleCnt="0"/>
      <dgm:spPr/>
    </dgm:pt>
    <dgm:pt modelId="{A3A5DEC9-BA01-DA4A-BB49-5FE24D37DE0C}" type="pres">
      <dgm:prSet presAssocID="{C108A58A-788F-E349-8FDA-E377DC6AFE4C}" presName="aNode" presStyleLbl="fgAcc1" presStyleIdx="1" presStyleCnt="8">
        <dgm:presLayoutVars>
          <dgm:bulletEnabled val="1"/>
        </dgm:presLayoutVars>
      </dgm:prSet>
      <dgm:spPr/>
    </dgm:pt>
    <dgm:pt modelId="{BBE1C780-CD48-1542-9AEC-599BBD469B6E}" type="pres">
      <dgm:prSet presAssocID="{C108A58A-788F-E349-8FDA-E377DC6AFE4C}" presName="aSpace" presStyleCnt="0"/>
      <dgm:spPr/>
    </dgm:pt>
    <dgm:pt modelId="{CFB33ED3-E713-614C-B163-700D48795742}" type="pres">
      <dgm:prSet presAssocID="{C0999813-2E03-FA42-947D-15A8E5078CC6}" presName="aNode" presStyleLbl="fgAcc1" presStyleIdx="2" presStyleCnt="8">
        <dgm:presLayoutVars>
          <dgm:bulletEnabled val="1"/>
        </dgm:presLayoutVars>
      </dgm:prSet>
      <dgm:spPr/>
    </dgm:pt>
    <dgm:pt modelId="{546A8646-2695-CF45-A05D-60B7E215592A}" type="pres">
      <dgm:prSet presAssocID="{C0999813-2E03-FA42-947D-15A8E5078CC6}" presName="aSpace" presStyleCnt="0"/>
      <dgm:spPr/>
    </dgm:pt>
    <dgm:pt modelId="{04DB82B3-5954-7C41-B469-6B2CF2E4DF5D}" type="pres">
      <dgm:prSet presAssocID="{227CC823-73BC-824E-AB9F-BA9273939F07}" presName="aNode" presStyleLbl="fgAcc1" presStyleIdx="3" presStyleCnt="8">
        <dgm:presLayoutVars>
          <dgm:bulletEnabled val="1"/>
        </dgm:presLayoutVars>
      </dgm:prSet>
      <dgm:spPr/>
    </dgm:pt>
    <dgm:pt modelId="{E2FEF2F8-D75F-DE42-8649-E4C89EA678C5}" type="pres">
      <dgm:prSet presAssocID="{227CC823-73BC-824E-AB9F-BA9273939F07}" presName="aSpace" presStyleCnt="0"/>
      <dgm:spPr/>
    </dgm:pt>
    <dgm:pt modelId="{67F4140F-36AD-6045-96E5-48D8D705A80B}" type="pres">
      <dgm:prSet presAssocID="{7DF3BB91-A50F-D047-B076-03D6A52E0383}" presName="aNode" presStyleLbl="fgAcc1" presStyleIdx="4" presStyleCnt="8">
        <dgm:presLayoutVars>
          <dgm:bulletEnabled val="1"/>
        </dgm:presLayoutVars>
      </dgm:prSet>
      <dgm:spPr/>
    </dgm:pt>
    <dgm:pt modelId="{9489D00D-8C84-BE4B-AAFF-36019E6CA6DF}" type="pres">
      <dgm:prSet presAssocID="{7DF3BB91-A50F-D047-B076-03D6A52E0383}" presName="aSpace" presStyleCnt="0"/>
      <dgm:spPr/>
    </dgm:pt>
    <dgm:pt modelId="{8E6FF749-0D05-D143-BD34-57DC251310F8}" type="pres">
      <dgm:prSet presAssocID="{7CEC9C82-5F38-B64A-A71B-726E5D5F9914}" presName="aNode" presStyleLbl="fgAcc1" presStyleIdx="5" presStyleCnt="8">
        <dgm:presLayoutVars>
          <dgm:bulletEnabled val="1"/>
        </dgm:presLayoutVars>
      </dgm:prSet>
      <dgm:spPr/>
    </dgm:pt>
    <dgm:pt modelId="{E90142AC-4296-844E-A144-7AD9D6CE9FB9}" type="pres">
      <dgm:prSet presAssocID="{7CEC9C82-5F38-B64A-A71B-726E5D5F9914}" presName="aSpace" presStyleCnt="0"/>
      <dgm:spPr/>
    </dgm:pt>
    <dgm:pt modelId="{2F9389BB-B9EC-AF4D-AAB4-B73E16804827}" type="pres">
      <dgm:prSet presAssocID="{4EA718E0-F098-4447-9E4F-97D35BAB0C5D}" presName="aNode" presStyleLbl="fgAcc1" presStyleIdx="6" presStyleCnt="8">
        <dgm:presLayoutVars>
          <dgm:bulletEnabled val="1"/>
        </dgm:presLayoutVars>
      </dgm:prSet>
      <dgm:spPr/>
    </dgm:pt>
    <dgm:pt modelId="{B95B96E0-4322-194C-BF12-BC9689F8176B}" type="pres">
      <dgm:prSet presAssocID="{4EA718E0-F098-4447-9E4F-97D35BAB0C5D}" presName="aSpace" presStyleCnt="0"/>
      <dgm:spPr/>
    </dgm:pt>
    <dgm:pt modelId="{07B795F8-5EB6-3C47-BD4C-52C34CBFD244}" type="pres">
      <dgm:prSet presAssocID="{79077A3B-24EE-5A42-B893-814DA50A6B4E}" presName="aNode" presStyleLbl="fgAcc1" presStyleIdx="7" presStyleCnt="8">
        <dgm:presLayoutVars>
          <dgm:bulletEnabled val="1"/>
        </dgm:presLayoutVars>
      </dgm:prSet>
      <dgm:spPr/>
    </dgm:pt>
    <dgm:pt modelId="{1554314F-6869-5F46-ABCA-02D65A9D71D0}" type="pres">
      <dgm:prSet presAssocID="{79077A3B-24EE-5A42-B893-814DA50A6B4E}" presName="aSpace" presStyleCnt="0"/>
      <dgm:spPr/>
    </dgm:pt>
  </dgm:ptLst>
  <dgm:cxnLst>
    <dgm:cxn modelId="{CCC56E2D-AC30-5D46-97BE-8B63007CE5E1}" type="presOf" srcId="{C0999813-2E03-FA42-947D-15A8E5078CC6}" destId="{CFB33ED3-E713-614C-B163-700D48795742}" srcOrd="0" destOrd="0" presId="urn:microsoft.com/office/officeart/2005/8/layout/pyramid2"/>
    <dgm:cxn modelId="{67A6AB2E-6212-5E42-AFCC-20F52B427992}" srcId="{861E338F-A12D-4C41-ACE2-1FDC46DAB44F}" destId="{7DF3BB91-A50F-D047-B076-03D6A52E0383}" srcOrd="4" destOrd="0" parTransId="{FBDD3535-3049-E24B-A531-BF671AE9AA25}" sibTransId="{FEF6AD15-CF99-2447-ADB1-853C836DEDCA}"/>
    <dgm:cxn modelId="{D7DBCE37-3CD2-6D43-92E4-611A449ABE5C}" type="presOf" srcId="{4EA718E0-F098-4447-9E4F-97D35BAB0C5D}" destId="{2F9389BB-B9EC-AF4D-AAB4-B73E16804827}" srcOrd="0" destOrd="0" presId="urn:microsoft.com/office/officeart/2005/8/layout/pyramid2"/>
    <dgm:cxn modelId="{CA0B3F3A-2394-BC44-BF63-E76112E290CF}" srcId="{861E338F-A12D-4C41-ACE2-1FDC46DAB44F}" destId="{4EA718E0-F098-4447-9E4F-97D35BAB0C5D}" srcOrd="6" destOrd="0" parTransId="{AF95B5E4-8E0F-E346-8E7B-AA348C392568}" sibTransId="{90946131-D5FD-084E-A990-C0BF1CEB5AAF}"/>
    <dgm:cxn modelId="{C33DDB5E-17AA-534F-8D03-118B4D17ACBF}" srcId="{861E338F-A12D-4C41-ACE2-1FDC46DAB44F}" destId="{C0999813-2E03-FA42-947D-15A8E5078CC6}" srcOrd="2" destOrd="0" parTransId="{6D1CDA8F-EF48-414A-8B97-59CC89C887F8}" sibTransId="{B0D9EE33-8490-4B4A-B78E-0B3FADCC2441}"/>
    <dgm:cxn modelId="{83AC4D6B-41B7-7F44-A88E-C5CE8582F073}" type="presOf" srcId="{DC7FC55D-03AA-FC43-8A7E-7F4A08A24279}" destId="{F5BABBDB-11CA-7A46-8B20-FAC627E6A309}" srcOrd="0" destOrd="0" presId="urn:microsoft.com/office/officeart/2005/8/layout/pyramid2"/>
    <dgm:cxn modelId="{6193D577-78D4-B04E-9FC6-46C9C6A33E8C}" type="presOf" srcId="{227CC823-73BC-824E-AB9F-BA9273939F07}" destId="{04DB82B3-5954-7C41-B469-6B2CF2E4DF5D}" srcOrd="0" destOrd="0" presId="urn:microsoft.com/office/officeart/2005/8/layout/pyramid2"/>
    <dgm:cxn modelId="{0B85717E-A57D-7B47-86B7-E706294C4B25}" srcId="{861E338F-A12D-4C41-ACE2-1FDC46DAB44F}" destId="{227CC823-73BC-824E-AB9F-BA9273939F07}" srcOrd="3" destOrd="0" parTransId="{77E59630-9E8D-BA4C-8F9D-D4EA590CBA10}" sibTransId="{78E0C310-75D5-D043-86C9-E5D2E9067CA9}"/>
    <dgm:cxn modelId="{7B5BBF84-05C5-3346-ADDD-9EF3973056A1}" type="presOf" srcId="{861E338F-A12D-4C41-ACE2-1FDC46DAB44F}" destId="{1619FAEA-6B74-D14E-AAAA-0061F70335FB}" srcOrd="0" destOrd="0" presId="urn:microsoft.com/office/officeart/2005/8/layout/pyramid2"/>
    <dgm:cxn modelId="{A1A21D8C-E476-A647-AEA4-E9A305ECD451}" srcId="{861E338F-A12D-4C41-ACE2-1FDC46DAB44F}" destId="{79077A3B-24EE-5A42-B893-814DA50A6B4E}" srcOrd="7" destOrd="0" parTransId="{3729C240-96CB-3D4E-8ECA-75AC861E6DEC}" sibTransId="{52117F84-CD26-2944-B87C-04B0485253E6}"/>
    <dgm:cxn modelId="{13822E94-15D3-A44D-863D-4D71EDA5C33C}" type="presOf" srcId="{7CEC9C82-5F38-B64A-A71B-726E5D5F9914}" destId="{8E6FF749-0D05-D143-BD34-57DC251310F8}" srcOrd="0" destOrd="0" presId="urn:microsoft.com/office/officeart/2005/8/layout/pyramid2"/>
    <dgm:cxn modelId="{04DAE1A7-B10F-A34A-963C-99437ABDE53B}" srcId="{861E338F-A12D-4C41-ACE2-1FDC46DAB44F}" destId="{DC7FC55D-03AA-FC43-8A7E-7F4A08A24279}" srcOrd="0" destOrd="0" parTransId="{2B3D32B5-D280-FD42-AAD0-5819DE45C714}" sibTransId="{4EC91B77-5770-E04E-9FE5-05322C57104D}"/>
    <dgm:cxn modelId="{07B28AC9-4D84-A44C-8D51-3D4E32170C03}" type="presOf" srcId="{C108A58A-788F-E349-8FDA-E377DC6AFE4C}" destId="{A3A5DEC9-BA01-DA4A-BB49-5FE24D37DE0C}" srcOrd="0" destOrd="0" presId="urn:microsoft.com/office/officeart/2005/8/layout/pyramid2"/>
    <dgm:cxn modelId="{6A3396CE-6ED9-3246-B242-CBD62B513B5C}" type="presOf" srcId="{79077A3B-24EE-5A42-B893-814DA50A6B4E}" destId="{07B795F8-5EB6-3C47-BD4C-52C34CBFD244}" srcOrd="0" destOrd="0" presId="urn:microsoft.com/office/officeart/2005/8/layout/pyramid2"/>
    <dgm:cxn modelId="{703454D7-997F-F44C-AD25-DCB4A7E11B08}" type="presOf" srcId="{7DF3BB91-A50F-D047-B076-03D6A52E0383}" destId="{67F4140F-36AD-6045-96E5-48D8D705A80B}" srcOrd="0" destOrd="0" presId="urn:microsoft.com/office/officeart/2005/8/layout/pyramid2"/>
    <dgm:cxn modelId="{000FC4E5-795C-7244-9A99-1807FE664A78}" srcId="{861E338F-A12D-4C41-ACE2-1FDC46DAB44F}" destId="{7CEC9C82-5F38-B64A-A71B-726E5D5F9914}" srcOrd="5" destOrd="0" parTransId="{CE4E0D24-5AD9-0E40-B669-CC3102C30FF5}" sibTransId="{A6831392-0015-7043-BC39-6C13EAB184DD}"/>
    <dgm:cxn modelId="{A1BDA2EA-DCE8-4E4E-BC25-56A4C4BAF39C}" srcId="{861E338F-A12D-4C41-ACE2-1FDC46DAB44F}" destId="{C108A58A-788F-E349-8FDA-E377DC6AFE4C}" srcOrd="1" destOrd="0" parTransId="{9AE18CFE-F7D7-1841-B756-F04FD4A1A8FD}" sibTransId="{F09F084E-6D65-704B-9FB2-5D90ACCF9525}"/>
    <dgm:cxn modelId="{9FEC583A-E558-1C49-8370-81DC9454770F}" type="presParOf" srcId="{1619FAEA-6B74-D14E-AAAA-0061F70335FB}" destId="{661CDDCB-8B2D-2A47-AB27-50BBED2EEAC0}" srcOrd="0" destOrd="0" presId="urn:microsoft.com/office/officeart/2005/8/layout/pyramid2"/>
    <dgm:cxn modelId="{3C80B5C2-B36E-334C-AE82-4F9B2C072311}" type="presParOf" srcId="{1619FAEA-6B74-D14E-AAAA-0061F70335FB}" destId="{54ED7850-0120-3D46-9EC8-0EB06E669069}" srcOrd="1" destOrd="0" presId="urn:microsoft.com/office/officeart/2005/8/layout/pyramid2"/>
    <dgm:cxn modelId="{3C42A95B-F856-124E-870B-85E133BB349D}" type="presParOf" srcId="{54ED7850-0120-3D46-9EC8-0EB06E669069}" destId="{F5BABBDB-11CA-7A46-8B20-FAC627E6A309}" srcOrd="0" destOrd="0" presId="urn:microsoft.com/office/officeart/2005/8/layout/pyramid2"/>
    <dgm:cxn modelId="{09195979-A787-4D45-9F2B-03D0DFA0B697}" type="presParOf" srcId="{54ED7850-0120-3D46-9EC8-0EB06E669069}" destId="{EDF2F2FB-0FBF-C247-8C78-1927554615BD}" srcOrd="1" destOrd="0" presId="urn:microsoft.com/office/officeart/2005/8/layout/pyramid2"/>
    <dgm:cxn modelId="{EF1C4F13-DCC7-E447-B16B-A988AB390B6B}" type="presParOf" srcId="{54ED7850-0120-3D46-9EC8-0EB06E669069}" destId="{A3A5DEC9-BA01-DA4A-BB49-5FE24D37DE0C}" srcOrd="2" destOrd="0" presId="urn:microsoft.com/office/officeart/2005/8/layout/pyramid2"/>
    <dgm:cxn modelId="{74609CF5-485B-4D45-94EA-89AE5C4B19A3}" type="presParOf" srcId="{54ED7850-0120-3D46-9EC8-0EB06E669069}" destId="{BBE1C780-CD48-1542-9AEC-599BBD469B6E}" srcOrd="3" destOrd="0" presId="urn:microsoft.com/office/officeart/2005/8/layout/pyramid2"/>
    <dgm:cxn modelId="{80C92A9B-B1D3-D541-8FE1-9DF371A93557}" type="presParOf" srcId="{54ED7850-0120-3D46-9EC8-0EB06E669069}" destId="{CFB33ED3-E713-614C-B163-700D48795742}" srcOrd="4" destOrd="0" presId="urn:microsoft.com/office/officeart/2005/8/layout/pyramid2"/>
    <dgm:cxn modelId="{C7789510-AB94-474D-B24F-58F863139D2F}" type="presParOf" srcId="{54ED7850-0120-3D46-9EC8-0EB06E669069}" destId="{546A8646-2695-CF45-A05D-60B7E215592A}" srcOrd="5" destOrd="0" presId="urn:microsoft.com/office/officeart/2005/8/layout/pyramid2"/>
    <dgm:cxn modelId="{9E0EF872-4CC0-2545-8D6E-216D22021750}" type="presParOf" srcId="{54ED7850-0120-3D46-9EC8-0EB06E669069}" destId="{04DB82B3-5954-7C41-B469-6B2CF2E4DF5D}" srcOrd="6" destOrd="0" presId="urn:microsoft.com/office/officeart/2005/8/layout/pyramid2"/>
    <dgm:cxn modelId="{8F1BB0C6-ADDE-584E-9803-C8B7299820C7}" type="presParOf" srcId="{54ED7850-0120-3D46-9EC8-0EB06E669069}" destId="{E2FEF2F8-D75F-DE42-8649-E4C89EA678C5}" srcOrd="7" destOrd="0" presId="urn:microsoft.com/office/officeart/2005/8/layout/pyramid2"/>
    <dgm:cxn modelId="{2ACA2C1C-2B3C-3A48-A82E-D19647EC5497}" type="presParOf" srcId="{54ED7850-0120-3D46-9EC8-0EB06E669069}" destId="{67F4140F-36AD-6045-96E5-48D8D705A80B}" srcOrd="8" destOrd="0" presId="urn:microsoft.com/office/officeart/2005/8/layout/pyramid2"/>
    <dgm:cxn modelId="{005D4592-0EC0-194F-B48B-174669F82CA9}" type="presParOf" srcId="{54ED7850-0120-3D46-9EC8-0EB06E669069}" destId="{9489D00D-8C84-BE4B-AAFF-36019E6CA6DF}" srcOrd="9" destOrd="0" presId="urn:microsoft.com/office/officeart/2005/8/layout/pyramid2"/>
    <dgm:cxn modelId="{D66E85C2-467E-C94A-B12F-2E67421A43B7}" type="presParOf" srcId="{54ED7850-0120-3D46-9EC8-0EB06E669069}" destId="{8E6FF749-0D05-D143-BD34-57DC251310F8}" srcOrd="10" destOrd="0" presId="urn:microsoft.com/office/officeart/2005/8/layout/pyramid2"/>
    <dgm:cxn modelId="{1CF81D73-58C5-9745-A4C6-A3F249851270}" type="presParOf" srcId="{54ED7850-0120-3D46-9EC8-0EB06E669069}" destId="{E90142AC-4296-844E-A144-7AD9D6CE9FB9}" srcOrd="11" destOrd="0" presId="urn:microsoft.com/office/officeart/2005/8/layout/pyramid2"/>
    <dgm:cxn modelId="{AB993524-BE56-294B-9A01-EC01BDCBE136}" type="presParOf" srcId="{54ED7850-0120-3D46-9EC8-0EB06E669069}" destId="{2F9389BB-B9EC-AF4D-AAB4-B73E16804827}" srcOrd="12" destOrd="0" presId="urn:microsoft.com/office/officeart/2005/8/layout/pyramid2"/>
    <dgm:cxn modelId="{6AB42502-F9F9-E745-9081-6143DD1BDD4D}" type="presParOf" srcId="{54ED7850-0120-3D46-9EC8-0EB06E669069}" destId="{B95B96E0-4322-194C-BF12-BC9689F8176B}" srcOrd="13" destOrd="0" presId="urn:microsoft.com/office/officeart/2005/8/layout/pyramid2"/>
    <dgm:cxn modelId="{FBFCAA51-2A65-BD41-995F-2301866DFCAD}" type="presParOf" srcId="{54ED7850-0120-3D46-9EC8-0EB06E669069}" destId="{07B795F8-5EB6-3C47-BD4C-52C34CBFD244}" srcOrd="14" destOrd="0" presId="urn:microsoft.com/office/officeart/2005/8/layout/pyramid2"/>
    <dgm:cxn modelId="{33AF6BFC-5C61-9446-A0C4-0878375040DB}" type="presParOf" srcId="{54ED7850-0120-3D46-9EC8-0EB06E669069}" destId="{1554314F-6869-5F46-ABCA-02D65A9D71D0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7FF240-90C0-724B-82B3-7E1A62DE6ED5}" type="doc">
      <dgm:prSet loTypeId="urn:microsoft.com/office/officeart/2005/8/layout/chart3" loCatId="" qsTypeId="urn:microsoft.com/office/officeart/2005/8/quickstyle/simple1" qsCatId="simple" csTypeId="urn:microsoft.com/office/officeart/2005/8/colors/accent1_2" csCatId="accent1" phldr="1"/>
      <dgm:spPr/>
    </dgm:pt>
    <dgm:pt modelId="{BEC4A19C-2E5F-024A-BAAE-5FC7423BB9F5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МОТИВАЦИЯ</a:t>
          </a:r>
        </a:p>
      </dgm:t>
    </dgm:pt>
    <dgm:pt modelId="{38826F42-4E6B-2A4C-BA7E-B1D455AC819A}" type="parTrans" cxnId="{BE93FBC9-F8C0-6E4D-9D28-6A37266A0502}">
      <dgm:prSet/>
      <dgm:spPr/>
      <dgm:t>
        <a:bodyPr/>
        <a:lstStyle/>
        <a:p>
          <a:endParaRPr lang="ru-RU"/>
        </a:p>
      </dgm:t>
    </dgm:pt>
    <dgm:pt modelId="{ACB016C4-2AB0-7A44-86E4-EE3648E3C05F}" type="sibTrans" cxnId="{BE93FBC9-F8C0-6E4D-9D28-6A37266A0502}">
      <dgm:prSet/>
      <dgm:spPr/>
      <dgm:t>
        <a:bodyPr/>
        <a:lstStyle/>
        <a:p>
          <a:endParaRPr lang="ru-RU"/>
        </a:p>
      </dgm:t>
    </dgm:pt>
    <dgm:pt modelId="{912BDD4B-9D63-B941-9DFF-9F7CF56004CF}">
      <dgm:prSet phldrT="[Текст]"/>
      <dgm:spPr>
        <a:solidFill>
          <a:schemeClr val="accent1">
            <a:lumMod val="75000"/>
            <a:alpha val="80000"/>
          </a:schemeClr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ЦЕЛЬ</a:t>
          </a:r>
        </a:p>
      </dgm:t>
    </dgm:pt>
    <dgm:pt modelId="{BB12C36F-B7A7-C641-95AC-5B176A8445C7}" type="parTrans" cxnId="{AA9B50CB-21C3-0B42-80F9-277402B4492B}">
      <dgm:prSet/>
      <dgm:spPr/>
      <dgm:t>
        <a:bodyPr/>
        <a:lstStyle/>
        <a:p>
          <a:endParaRPr lang="ru-RU"/>
        </a:p>
      </dgm:t>
    </dgm:pt>
    <dgm:pt modelId="{EA0CE7D1-842E-9C44-9016-1B493ED5927A}" type="sibTrans" cxnId="{AA9B50CB-21C3-0B42-80F9-277402B4492B}">
      <dgm:prSet/>
      <dgm:spPr/>
      <dgm:t>
        <a:bodyPr/>
        <a:lstStyle/>
        <a:p>
          <a:endParaRPr lang="ru-RU"/>
        </a:p>
      </dgm:t>
    </dgm:pt>
    <dgm:pt modelId="{FFC5FFE5-A556-0542-86CC-9974D12D8EA9}">
      <dgm:prSet phldrT="[Текст]"/>
      <dgm:spPr>
        <a:solidFill>
          <a:schemeClr val="accent5">
            <a:lumMod val="75000"/>
            <a:alpha val="82000"/>
          </a:schemeClr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</a:rPr>
            <a:t>ЗАДАЧИ</a:t>
          </a:r>
        </a:p>
      </dgm:t>
    </dgm:pt>
    <dgm:pt modelId="{F0740160-6DD4-A14F-AEA6-AA309D4EBF0E}" type="parTrans" cxnId="{D87D4BEA-AA80-E941-88E9-AA49008D8904}">
      <dgm:prSet/>
      <dgm:spPr/>
      <dgm:t>
        <a:bodyPr/>
        <a:lstStyle/>
        <a:p>
          <a:endParaRPr lang="ru-RU"/>
        </a:p>
      </dgm:t>
    </dgm:pt>
    <dgm:pt modelId="{31197FC5-458E-A14D-92D2-4A0B8F168FAB}" type="sibTrans" cxnId="{D87D4BEA-AA80-E941-88E9-AA49008D8904}">
      <dgm:prSet/>
      <dgm:spPr/>
      <dgm:t>
        <a:bodyPr/>
        <a:lstStyle/>
        <a:p>
          <a:endParaRPr lang="ru-RU"/>
        </a:p>
      </dgm:t>
    </dgm:pt>
    <dgm:pt modelId="{9967C917-6C4C-A442-84F0-087C32787A63}" type="pres">
      <dgm:prSet presAssocID="{F77FF240-90C0-724B-82B3-7E1A62DE6ED5}" presName="compositeShape" presStyleCnt="0">
        <dgm:presLayoutVars>
          <dgm:chMax val="7"/>
          <dgm:dir/>
          <dgm:resizeHandles val="exact"/>
        </dgm:presLayoutVars>
      </dgm:prSet>
      <dgm:spPr/>
    </dgm:pt>
    <dgm:pt modelId="{8D6D2742-1771-D940-B0B5-1DA50BA23C01}" type="pres">
      <dgm:prSet presAssocID="{F77FF240-90C0-724B-82B3-7E1A62DE6ED5}" presName="wedge1" presStyleLbl="node1" presStyleIdx="0" presStyleCnt="3"/>
      <dgm:spPr/>
    </dgm:pt>
    <dgm:pt modelId="{C6EE777C-DA45-3A4F-8393-BCA133850F9A}" type="pres">
      <dgm:prSet presAssocID="{F77FF240-90C0-724B-82B3-7E1A62DE6ED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FAA8E68-C585-5343-BC8C-1895D008C05B}" type="pres">
      <dgm:prSet presAssocID="{F77FF240-90C0-724B-82B3-7E1A62DE6ED5}" presName="wedge2" presStyleLbl="node1" presStyleIdx="1" presStyleCnt="3"/>
      <dgm:spPr/>
    </dgm:pt>
    <dgm:pt modelId="{25BC403A-1CDF-BB4E-87F8-F77452F9D307}" type="pres">
      <dgm:prSet presAssocID="{F77FF240-90C0-724B-82B3-7E1A62DE6ED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25D2960-1363-6B47-ACD8-2F3379497879}" type="pres">
      <dgm:prSet presAssocID="{F77FF240-90C0-724B-82B3-7E1A62DE6ED5}" presName="wedge3" presStyleLbl="node1" presStyleIdx="2" presStyleCnt="3"/>
      <dgm:spPr/>
    </dgm:pt>
    <dgm:pt modelId="{C64CD1E0-F64B-AB43-A18E-FD1D724CB55F}" type="pres">
      <dgm:prSet presAssocID="{F77FF240-90C0-724B-82B3-7E1A62DE6ED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AD6581B-B20F-234C-A20F-B2983ED638F3}" type="presOf" srcId="{BEC4A19C-2E5F-024A-BAAE-5FC7423BB9F5}" destId="{25BC403A-1CDF-BB4E-87F8-F77452F9D307}" srcOrd="1" destOrd="0" presId="urn:microsoft.com/office/officeart/2005/8/layout/chart3"/>
    <dgm:cxn modelId="{89CFEA2E-C4C4-5D4D-988B-902DD2B0AE79}" type="presOf" srcId="{FFC5FFE5-A556-0542-86CC-9974D12D8EA9}" destId="{B25D2960-1363-6B47-ACD8-2F3379497879}" srcOrd="0" destOrd="0" presId="urn:microsoft.com/office/officeart/2005/8/layout/chart3"/>
    <dgm:cxn modelId="{68AF8B37-BDE2-354A-B933-40FD28B9FA8C}" type="presOf" srcId="{BEC4A19C-2E5F-024A-BAAE-5FC7423BB9F5}" destId="{9FAA8E68-C585-5343-BC8C-1895D008C05B}" srcOrd="0" destOrd="0" presId="urn:microsoft.com/office/officeart/2005/8/layout/chart3"/>
    <dgm:cxn modelId="{F8F59E92-D024-184D-9CBE-63E6377BF3E7}" type="presOf" srcId="{FFC5FFE5-A556-0542-86CC-9974D12D8EA9}" destId="{C64CD1E0-F64B-AB43-A18E-FD1D724CB55F}" srcOrd="1" destOrd="0" presId="urn:microsoft.com/office/officeart/2005/8/layout/chart3"/>
    <dgm:cxn modelId="{C2416896-F088-E040-936E-AFAAE9255DB5}" type="presOf" srcId="{912BDD4B-9D63-B941-9DFF-9F7CF56004CF}" destId="{C6EE777C-DA45-3A4F-8393-BCA133850F9A}" srcOrd="1" destOrd="0" presId="urn:microsoft.com/office/officeart/2005/8/layout/chart3"/>
    <dgm:cxn modelId="{BE93FBC9-F8C0-6E4D-9D28-6A37266A0502}" srcId="{F77FF240-90C0-724B-82B3-7E1A62DE6ED5}" destId="{BEC4A19C-2E5F-024A-BAAE-5FC7423BB9F5}" srcOrd="1" destOrd="0" parTransId="{38826F42-4E6B-2A4C-BA7E-B1D455AC819A}" sibTransId="{ACB016C4-2AB0-7A44-86E4-EE3648E3C05F}"/>
    <dgm:cxn modelId="{AA9B50CB-21C3-0B42-80F9-277402B4492B}" srcId="{F77FF240-90C0-724B-82B3-7E1A62DE6ED5}" destId="{912BDD4B-9D63-B941-9DFF-9F7CF56004CF}" srcOrd="0" destOrd="0" parTransId="{BB12C36F-B7A7-C641-95AC-5B176A8445C7}" sibTransId="{EA0CE7D1-842E-9C44-9016-1B493ED5927A}"/>
    <dgm:cxn modelId="{C4561CE4-E78A-324A-94F1-CA9149FC35A2}" type="presOf" srcId="{F77FF240-90C0-724B-82B3-7E1A62DE6ED5}" destId="{9967C917-6C4C-A442-84F0-087C32787A63}" srcOrd="0" destOrd="0" presId="urn:microsoft.com/office/officeart/2005/8/layout/chart3"/>
    <dgm:cxn modelId="{D87D4BEA-AA80-E941-88E9-AA49008D8904}" srcId="{F77FF240-90C0-724B-82B3-7E1A62DE6ED5}" destId="{FFC5FFE5-A556-0542-86CC-9974D12D8EA9}" srcOrd="2" destOrd="0" parTransId="{F0740160-6DD4-A14F-AEA6-AA309D4EBF0E}" sibTransId="{31197FC5-458E-A14D-92D2-4A0B8F168FAB}"/>
    <dgm:cxn modelId="{C4D99FF4-9D41-144F-8506-AD63D2122FEB}" type="presOf" srcId="{912BDD4B-9D63-B941-9DFF-9F7CF56004CF}" destId="{8D6D2742-1771-D940-B0B5-1DA50BA23C01}" srcOrd="0" destOrd="0" presId="urn:microsoft.com/office/officeart/2005/8/layout/chart3"/>
    <dgm:cxn modelId="{A044038C-9B68-434C-80B5-A51FAD0F66C3}" type="presParOf" srcId="{9967C917-6C4C-A442-84F0-087C32787A63}" destId="{8D6D2742-1771-D940-B0B5-1DA50BA23C01}" srcOrd="0" destOrd="0" presId="urn:microsoft.com/office/officeart/2005/8/layout/chart3"/>
    <dgm:cxn modelId="{AD7B80E7-CC8A-FF43-9CD7-3576410BA675}" type="presParOf" srcId="{9967C917-6C4C-A442-84F0-087C32787A63}" destId="{C6EE777C-DA45-3A4F-8393-BCA133850F9A}" srcOrd="1" destOrd="0" presId="urn:microsoft.com/office/officeart/2005/8/layout/chart3"/>
    <dgm:cxn modelId="{3826D676-45FF-9549-8393-7D04890564A3}" type="presParOf" srcId="{9967C917-6C4C-A442-84F0-087C32787A63}" destId="{9FAA8E68-C585-5343-BC8C-1895D008C05B}" srcOrd="2" destOrd="0" presId="urn:microsoft.com/office/officeart/2005/8/layout/chart3"/>
    <dgm:cxn modelId="{A4FD9D09-F2EC-B54B-86B4-868BD25FA858}" type="presParOf" srcId="{9967C917-6C4C-A442-84F0-087C32787A63}" destId="{25BC403A-1CDF-BB4E-87F8-F77452F9D307}" srcOrd="3" destOrd="0" presId="urn:microsoft.com/office/officeart/2005/8/layout/chart3"/>
    <dgm:cxn modelId="{302B6A65-5C01-5C4F-B65B-F4936EC9057F}" type="presParOf" srcId="{9967C917-6C4C-A442-84F0-087C32787A63}" destId="{B25D2960-1363-6B47-ACD8-2F3379497879}" srcOrd="4" destOrd="0" presId="urn:microsoft.com/office/officeart/2005/8/layout/chart3"/>
    <dgm:cxn modelId="{8056FA75-0A92-1D4F-BC47-C41C16124506}" type="presParOf" srcId="{9967C917-6C4C-A442-84F0-087C32787A63}" destId="{C64CD1E0-F64B-AB43-A18E-FD1D724CB55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29E48A-B5CB-7247-8899-452D04B5322F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DC2739-BFE6-734A-88A0-B7A8302EE374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/>
            <a:t>Отзывы коллег</a:t>
          </a:r>
        </a:p>
      </dgm:t>
    </dgm:pt>
    <dgm:pt modelId="{FFD02062-741B-4F4A-AA5C-F60D93043FFB}" type="parTrans" cxnId="{109BC7A7-A32B-F647-A9E9-CFB821F33D8E}">
      <dgm:prSet/>
      <dgm:spPr/>
      <dgm:t>
        <a:bodyPr/>
        <a:lstStyle/>
        <a:p>
          <a:endParaRPr lang="ru-RU"/>
        </a:p>
      </dgm:t>
    </dgm:pt>
    <dgm:pt modelId="{E913BD84-38A4-EC49-B801-655E801546C1}" type="sibTrans" cxnId="{109BC7A7-A32B-F647-A9E9-CFB821F33D8E}">
      <dgm:prSet/>
      <dgm:spPr/>
      <dgm:t>
        <a:bodyPr/>
        <a:lstStyle/>
        <a:p>
          <a:endParaRPr lang="ru-RU"/>
        </a:p>
      </dgm:t>
    </dgm:pt>
    <dgm:pt modelId="{3B82D9F5-7F3F-6340-AFE9-FE77124092B6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/>
            <a:t>Отзывы клиентов</a:t>
          </a:r>
        </a:p>
      </dgm:t>
    </dgm:pt>
    <dgm:pt modelId="{24422C21-9EBF-9741-A862-F12C47693BCE}" type="parTrans" cxnId="{2423B9CF-E8B1-2B4C-BCD9-2FCE9304CAB7}">
      <dgm:prSet/>
      <dgm:spPr/>
      <dgm:t>
        <a:bodyPr/>
        <a:lstStyle/>
        <a:p>
          <a:endParaRPr lang="ru-RU"/>
        </a:p>
      </dgm:t>
    </dgm:pt>
    <dgm:pt modelId="{DD02B83F-6710-D34B-8B8D-C20CB5D7B558}" type="sibTrans" cxnId="{2423B9CF-E8B1-2B4C-BCD9-2FCE9304CAB7}">
      <dgm:prSet/>
      <dgm:spPr/>
      <dgm:t>
        <a:bodyPr/>
        <a:lstStyle/>
        <a:p>
          <a:endParaRPr lang="ru-RU"/>
        </a:p>
      </dgm:t>
    </dgm:pt>
    <dgm:pt modelId="{B70FFEAD-4E49-C64A-BE64-A75BE802346E}">
      <dgm:prSet phldrT="[Текст]"/>
      <dgm:spPr/>
      <dgm:t>
        <a:bodyPr/>
        <a:lstStyle/>
        <a:p>
          <a:r>
            <a:rPr lang="ru-RU"/>
            <a:t>План развития сотрудников</a:t>
          </a:r>
          <a:endParaRPr lang="ru-RU" dirty="0"/>
        </a:p>
      </dgm:t>
    </dgm:pt>
    <dgm:pt modelId="{940106CF-DDA9-9547-82C2-BCDD747EE2F1}" type="parTrans" cxnId="{6B47449A-F7A3-3F40-BD6B-A2A6631CE3BD}">
      <dgm:prSet/>
      <dgm:spPr/>
      <dgm:t>
        <a:bodyPr/>
        <a:lstStyle/>
        <a:p>
          <a:endParaRPr lang="ru-RU"/>
        </a:p>
      </dgm:t>
    </dgm:pt>
    <dgm:pt modelId="{79B5B85D-E140-F44C-872A-E28995B1140C}" type="sibTrans" cxnId="{6B47449A-F7A3-3F40-BD6B-A2A6631CE3BD}">
      <dgm:prSet/>
      <dgm:spPr/>
      <dgm:t>
        <a:bodyPr/>
        <a:lstStyle/>
        <a:p>
          <a:endParaRPr lang="ru-RU"/>
        </a:p>
      </dgm:t>
    </dgm:pt>
    <dgm:pt modelId="{718FFB8B-9A23-2847-9F7E-6FB0B6939F72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/>
            <a:t>CRM</a:t>
          </a:r>
          <a:endParaRPr lang="ru-RU" dirty="0"/>
        </a:p>
      </dgm:t>
    </dgm:pt>
    <dgm:pt modelId="{FD2F1017-D51E-AA49-BBE3-2AC058C2D7DE}" type="sibTrans" cxnId="{C7361DB1-45C1-A84C-B4D9-2ED1B2121523}">
      <dgm:prSet/>
      <dgm:spPr/>
      <dgm:t>
        <a:bodyPr/>
        <a:lstStyle/>
        <a:p>
          <a:endParaRPr lang="ru-RU"/>
        </a:p>
      </dgm:t>
    </dgm:pt>
    <dgm:pt modelId="{9CE24737-34B6-2847-B361-E7EC47043F1B}" type="parTrans" cxnId="{C7361DB1-45C1-A84C-B4D9-2ED1B2121523}">
      <dgm:prSet/>
      <dgm:spPr/>
      <dgm:t>
        <a:bodyPr/>
        <a:lstStyle/>
        <a:p>
          <a:endParaRPr lang="ru-RU"/>
        </a:p>
      </dgm:t>
    </dgm:pt>
    <dgm:pt modelId="{C525FBB5-5F7E-FA44-90D9-F8A59EAB7DEA}" type="pres">
      <dgm:prSet presAssocID="{D529E48A-B5CB-7247-8899-452D04B5322F}" presName="linear" presStyleCnt="0">
        <dgm:presLayoutVars>
          <dgm:dir/>
          <dgm:animLvl val="lvl"/>
          <dgm:resizeHandles val="exact"/>
        </dgm:presLayoutVars>
      </dgm:prSet>
      <dgm:spPr/>
    </dgm:pt>
    <dgm:pt modelId="{75FAF518-02C9-914C-AF29-73AC1238D994}" type="pres">
      <dgm:prSet presAssocID="{718FFB8B-9A23-2847-9F7E-6FB0B6939F72}" presName="parentLin" presStyleCnt="0"/>
      <dgm:spPr/>
    </dgm:pt>
    <dgm:pt modelId="{C2DCB2AF-DFBA-E349-B5DC-9BBDD626374C}" type="pres">
      <dgm:prSet presAssocID="{718FFB8B-9A23-2847-9F7E-6FB0B6939F72}" presName="parentLeftMargin" presStyleLbl="node1" presStyleIdx="0" presStyleCnt="4"/>
      <dgm:spPr/>
    </dgm:pt>
    <dgm:pt modelId="{C50A0B1B-C425-7A4A-9AF9-E0EFD9AAB6B4}" type="pres">
      <dgm:prSet presAssocID="{718FFB8B-9A23-2847-9F7E-6FB0B6939F7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783F2C-05CB-A14B-A3AB-F57CB85B9D0B}" type="pres">
      <dgm:prSet presAssocID="{718FFB8B-9A23-2847-9F7E-6FB0B6939F72}" presName="negativeSpace" presStyleCnt="0"/>
      <dgm:spPr/>
    </dgm:pt>
    <dgm:pt modelId="{937DCCB9-9F51-5E40-97EE-8CE974289AF1}" type="pres">
      <dgm:prSet presAssocID="{718FFB8B-9A23-2847-9F7E-6FB0B6939F72}" presName="childText" presStyleLbl="conFgAcc1" presStyleIdx="0" presStyleCnt="4">
        <dgm:presLayoutVars>
          <dgm:bulletEnabled val="1"/>
        </dgm:presLayoutVars>
      </dgm:prSet>
      <dgm:spPr/>
    </dgm:pt>
    <dgm:pt modelId="{12AEF8EC-71CA-6142-B009-E76D8EC05182}" type="pres">
      <dgm:prSet presAssocID="{FD2F1017-D51E-AA49-BBE3-2AC058C2D7DE}" presName="spaceBetweenRectangles" presStyleCnt="0"/>
      <dgm:spPr/>
    </dgm:pt>
    <dgm:pt modelId="{648EDFB2-C88F-634D-9827-83CCA2018ECA}" type="pres">
      <dgm:prSet presAssocID="{2EDC2739-BFE6-734A-88A0-B7A8302EE374}" presName="parentLin" presStyleCnt="0"/>
      <dgm:spPr/>
    </dgm:pt>
    <dgm:pt modelId="{0528D51E-B7BA-A64D-8A14-86FE9F38ECDA}" type="pres">
      <dgm:prSet presAssocID="{2EDC2739-BFE6-734A-88A0-B7A8302EE374}" presName="parentLeftMargin" presStyleLbl="node1" presStyleIdx="0" presStyleCnt="4"/>
      <dgm:spPr/>
    </dgm:pt>
    <dgm:pt modelId="{0089BB1F-1618-2045-A78E-272B22D046B5}" type="pres">
      <dgm:prSet presAssocID="{2EDC2739-BFE6-734A-88A0-B7A8302EE37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600D7C5-74C9-4442-B80F-02ECCD0F9044}" type="pres">
      <dgm:prSet presAssocID="{2EDC2739-BFE6-734A-88A0-B7A8302EE374}" presName="negativeSpace" presStyleCnt="0"/>
      <dgm:spPr/>
    </dgm:pt>
    <dgm:pt modelId="{5FBEEB9E-653E-8E4B-BF23-E97EB832BEEA}" type="pres">
      <dgm:prSet presAssocID="{2EDC2739-BFE6-734A-88A0-B7A8302EE374}" presName="childText" presStyleLbl="conFgAcc1" presStyleIdx="1" presStyleCnt="4">
        <dgm:presLayoutVars>
          <dgm:bulletEnabled val="1"/>
        </dgm:presLayoutVars>
      </dgm:prSet>
      <dgm:spPr/>
    </dgm:pt>
    <dgm:pt modelId="{41668CED-C9D3-A642-B876-176D3FB24C68}" type="pres">
      <dgm:prSet presAssocID="{E913BD84-38A4-EC49-B801-655E801546C1}" presName="spaceBetweenRectangles" presStyleCnt="0"/>
      <dgm:spPr/>
    </dgm:pt>
    <dgm:pt modelId="{D2033779-2B7D-4246-B047-75E7CBE68334}" type="pres">
      <dgm:prSet presAssocID="{3B82D9F5-7F3F-6340-AFE9-FE77124092B6}" presName="parentLin" presStyleCnt="0"/>
      <dgm:spPr/>
    </dgm:pt>
    <dgm:pt modelId="{104DB781-609A-D34F-A655-69D18F2C8162}" type="pres">
      <dgm:prSet presAssocID="{3B82D9F5-7F3F-6340-AFE9-FE77124092B6}" presName="parentLeftMargin" presStyleLbl="node1" presStyleIdx="1" presStyleCnt="4"/>
      <dgm:spPr/>
    </dgm:pt>
    <dgm:pt modelId="{04EB8171-93D3-B943-BD38-EE8636B2F610}" type="pres">
      <dgm:prSet presAssocID="{3B82D9F5-7F3F-6340-AFE9-FE77124092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CC7F523-106F-D945-A5C9-78E49D854BD2}" type="pres">
      <dgm:prSet presAssocID="{3B82D9F5-7F3F-6340-AFE9-FE77124092B6}" presName="negativeSpace" presStyleCnt="0"/>
      <dgm:spPr/>
    </dgm:pt>
    <dgm:pt modelId="{4F1A1B2B-FE91-D54F-90A5-D61E477A7B7A}" type="pres">
      <dgm:prSet presAssocID="{3B82D9F5-7F3F-6340-AFE9-FE77124092B6}" presName="childText" presStyleLbl="conFgAcc1" presStyleIdx="2" presStyleCnt="4">
        <dgm:presLayoutVars>
          <dgm:bulletEnabled val="1"/>
        </dgm:presLayoutVars>
      </dgm:prSet>
      <dgm:spPr/>
    </dgm:pt>
    <dgm:pt modelId="{CBFCEA63-A1D5-C94F-A568-798F6A02DBC9}" type="pres">
      <dgm:prSet presAssocID="{DD02B83F-6710-D34B-8B8D-C20CB5D7B558}" presName="spaceBetweenRectangles" presStyleCnt="0"/>
      <dgm:spPr/>
    </dgm:pt>
    <dgm:pt modelId="{AB957D29-2DE1-3143-8EF4-B5C087902455}" type="pres">
      <dgm:prSet presAssocID="{B70FFEAD-4E49-C64A-BE64-A75BE802346E}" presName="parentLin" presStyleCnt="0"/>
      <dgm:spPr/>
    </dgm:pt>
    <dgm:pt modelId="{ED543DAA-1840-A64B-95D5-B614B6A292EA}" type="pres">
      <dgm:prSet presAssocID="{B70FFEAD-4E49-C64A-BE64-A75BE802346E}" presName="parentLeftMargin" presStyleLbl="node1" presStyleIdx="2" presStyleCnt="4"/>
      <dgm:spPr/>
    </dgm:pt>
    <dgm:pt modelId="{67D7A7A3-0421-984A-AAF2-998F0F9F6E4C}" type="pres">
      <dgm:prSet presAssocID="{B70FFEAD-4E49-C64A-BE64-A75BE802346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C02B840-3D47-1043-87FB-61284A64DC0A}" type="pres">
      <dgm:prSet presAssocID="{B70FFEAD-4E49-C64A-BE64-A75BE802346E}" presName="negativeSpace" presStyleCnt="0"/>
      <dgm:spPr/>
    </dgm:pt>
    <dgm:pt modelId="{94700613-5868-444E-9566-C10BF540BE66}" type="pres">
      <dgm:prSet presAssocID="{B70FFEAD-4E49-C64A-BE64-A75BE802346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371761B-F281-1340-9CD9-DE7B1E37C550}" type="presOf" srcId="{718FFB8B-9A23-2847-9F7E-6FB0B6939F72}" destId="{C50A0B1B-C425-7A4A-9AF9-E0EFD9AAB6B4}" srcOrd="1" destOrd="0" presId="urn:microsoft.com/office/officeart/2005/8/layout/list1"/>
    <dgm:cxn modelId="{9590D137-5909-9E44-8E85-955D5596564D}" type="presOf" srcId="{3B82D9F5-7F3F-6340-AFE9-FE77124092B6}" destId="{04EB8171-93D3-B943-BD38-EE8636B2F610}" srcOrd="1" destOrd="0" presId="urn:microsoft.com/office/officeart/2005/8/layout/list1"/>
    <dgm:cxn modelId="{E3EA3443-28C7-1540-9CBD-50059C450D8B}" type="presOf" srcId="{B70FFEAD-4E49-C64A-BE64-A75BE802346E}" destId="{67D7A7A3-0421-984A-AAF2-998F0F9F6E4C}" srcOrd="1" destOrd="0" presId="urn:microsoft.com/office/officeart/2005/8/layout/list1"/>
    <dgm:cxn modelId="{3AFE0D4B-DDD2-6244-99FE-A83525F94352}" type="presOf" srcId="{3B82D9F5-7F3F-6340-AFE9-FE77124092B6}" destId="{104DB781-609A-D34F-A655-69D18F2C8162}" srcOrd="0" destOrd="0" presId="urn:microsoft.com/office/officeart/2005/8/layout/list1"/>
    <dgm:cxn modelId="{D1EEFC55-92AA-5540-ADD9-950A57A493CE}" type="presOf" srcId="{B70FFEAD-4E49-C64A-BE64-A75BE802346E}" destId="{ED543DAA-1840-A64B-95D5-B614B6A292EA}" srcOrd="0" destOrd="0" presId="urn:microsoft.com/office/officeart/2005/8/layout/list1"/>
    <dgm:cxn modelId="{F3599460-9E08-5848-AC9E-8F531EA6A666}" type="presOf" srcId="{2EDC2739-BFE6-734A-88A0-B7A8302EE374}" destId="{0089BB1F-1618-2045-A78E-272B22D046B5}" srcOrd="1" destOrd="0" presId="urn:microsoft.com/office/officeart/2005/8/layout/list1"/>
    <dgm:cxn modelId="{01B63D82-0964-5043-AF09-6E4E390905C6}" type="presOf" srcId="{718FFB8B-9A23-2847-9F7E-6FB0B6939F72}" destId="{C2DCB2AF-DFBA-E349-B5DC-9BBDD626374C}" srcOrd="0" destOrd="0" presId="urn:microsoft.com/office/officeart/2005/8/layout/list1"/>
    <dgm:cxn modelId="{298C8C93-649B-B94E-948A-2C7EC6B70126}" type="presOf" srcId="{2EDC2739-BFE6-734A-88A0-B7A8302EE374}" destId="{0528D51E-B7BA-A64D-8A14-86FE9F38ECDA}" srcOrd="0" destOrd="0" presId="urn:microsoft.com/office/officeart/2005/8/layout/list1"/>
    <dgm:cxn modelId="{6B47449A-F7A3-3F40-BD6B-A2A6631CE3BD}" srcId="{D529E48A-B5CB-7247-8899-452D04B5322F}" destId="{B70FFEAD-4E49-C64A-BE64-A75BE802346E}" srcOrd="3" destOrd="0" parTransId="{940106CF-DDA9-9547-82C2-BCDD747EE2F1}" sibTransId="{79B5B85D-E140-F44C-872A-E28995B1140C}"/>
    <dgm:cxn modelId="{109BC7A7-A32B-F647-A9E9-CFB821F33D8E}" srcId="{D529E48A-B5CB-7247-8899-452D04B5322F}" destId="{2EDC2739-BFE6-734A-88A0-B7A8302EE374}" srcOrd="1" destOrd="0" parTransId="{FFD02062-741B-4F4A-AA5C-F60D93043FFB}" sibTransId="{E913BD84-38A4-EC49-B801-655E801546C1}"/>
    <dgm:cxn modelId="{629073B0-A561-3244-A70B-7D2CCCFE6754}" type="presOf" srcId="{D529E48A-B5CB-7247-8899-452D04B5322F}" destId="{C525FBB5-5F7E-FA44-90D9-F8A59EAB7DEA}" srcOrd="0" destOrd="0" presId="urn:microsoft.com/office/officeart/2005/8/layout/list1"/>
    <dgm:cxn modelId="{C7361DB1-45C1-A84C-B4D9-2ED1B2121523}" srcId="{D529E48A-B5CB-7247-8899-452D04B5322F}" destId="{718FFB8B-9A23-2847-9F7E-6FB0B6939F72}" srcOrd="0" destOrd="0" parTransId="{9CE24737-34B6-2847-B361-E7EC47043F1B}" sibTransId="{FD2F1017-D51E-AA49-BBE3-2AC058C2D7DE}"/>
    <dgm:cxn modelId="{2423B9CF-E8B1-2B4C-BCD9-2FCE9304CAB7}" srcId="{D529E48A-B5CB-7247-8899-452D04B5322F}" destId="{3B82D9F5-7F3F-6340-AFE9-FE77124092B6}" srcOrd="2" destOrd="0" parTransId="{24422C21-9EBF-9741-A862-F12C47693BCE}" sibTransId="{DD02B83F-6710-D34B-8B8D-C20CB5D7B558}"/>
    <dgm:cxn modelId="{FDFE4CE9-2AE7-ED43-AE7A-E1BE34BB0C11}" type="presParOf" srcId="{C525FBB5-5F7E-FA44-90D9-F8A59EAB7DEA}" destId="{75FAF518-02C9-914C-AF29-73AC1238D994}" srcOrd="0" destOrd="0" presId="urn:microsoft.com/office/officeart/2005/8/layout/list1"/>
    <dgm:cxn modelId="{1913B344-56A7-ED4D-B874-637E3E00BE3D}" type="presParOf" srcId="{75FAF518-02C9-914C-AF29-73AC1238D994}" destId="{C2DCB2AF-DFBA-E349-B5DC-9BBDD626374C}" srcOrd="0" destOrd="0" presId="urn:microsoft.com/office/officeart/2005/8/layout/list1"/>
    <dgm:cxn modelId="{DBA49550-2CE6-DE4A-87EB-B5695F151E28}" type="presParOf" srcId="{75FAF518-02C9-914C-AF29-73AC1238D994}" destId="{C50A0B1B-C425-7A4A-9AF9-E0EFD9AAB6B4}" srcOrd="1" destOrd="0" presId="urn:microsoft.com/office/officeart/2005/8/layout/list1"/>
    <dgm:cxn modelId="{0AC1AFAD-5F9B-724B-98C3-22E167885C5B}" type="presParOf" srcId="{C525FBB5-5F7E-FA44-90D9-F8A59EAB7DEA}" destId="{1B783F2C-05CB-A14B-A3AB-F57CB85B9D0B}" srcOrd="1" destOrd="0" presId="urn:microsoft.com/office/officeart/2005/8/layout/list1"/>
    <dgm:cxn modelId="{8E044552-E5FA-EA40-925A-68FE44784679}" type="presParOf" srcId="{C525FBB5-5F7E-FA44-90D9-F8A59EAB7DEA}" destId="{937DCCB9-9F51-5E40-97EE-8CE974289AF1}" srcOrd="2" destOrd="0" presId="urn:microsoft.com/office/officeart/2005/8/layout/list1"/>
    <dgm:cxn modelId="{55535C0C-059F-0245-85B3-2C37BD951238}" type="presParOf" srcId="{C525FBB5-5F7E-FA44-90D9-F8A59EAB7DEA}" destId="{12AEF8EC-71CA-6142-B009-E76D8EC05182}" srcOrd="3" destOrd="0" presId="urn:microsoft.com/office/officeart/2005/8/layout/list1"/>
    <dgm:cxn modelId="{66AE5E5E-BBEA-AC49-8D94-238534B3C576}" type="presParOf" srcId="{C525FBB5-5F7E-FA44-90D9-F8A59EAB7DEA}" destId="{648EDFB2-C88F-634D-9827-83CCA2018ECA}" srcOrd="4" destOrd="0" presId="urn:microsoft.com/office/officeart/2005/8/layout/list1"/>
    <dgm:cxn modelId="{68EB8ACA-EA17-3642-BDCB-0DEFD87F8A86}" type="presParOf" srcId="{648EDFB2-C88F-634D-9827-83CCA2018ECA}" destId="{0528D51E-B7BA-A64D-8A14-86FE9F38ECDA}" srcOrd="0" destOrd="0" presId="urn:microsoft.com/office/officeart/2005/8/layout/list1"/>
    <dgm:cxn modelId="{E671F14F-E324-AC4C-974F-5682386CBF50}" type="presParOf" srcId="{648EDFB2-C88F-634D-9827-83CCA2018ECA}" destId="{0089BB1F-1618-2045-A78E-272B22D046B5}" srcOrd="1" destOrd="0" presId="urn:microsoft.com/office/officeart/2005/8/layout/list1"/>
    <dgm:cxn modelId="{FD02C43C-DF40-F24D-ABE6-02C0C4656007}" type="presParOf" srcId="{C525FBB5-5F7E-FA44-90D9-F8A59EAB7DEA}" destId="{4600D7C5-74C9-4442-B80F-02ECCD0F9044}" srcOrd="5" destOrd="0" presId="urn:microsoft.com/office/officeart/2005/8/layout/list1"/>
    <dgm:cxn modelId="{18DC30A9-47F9-9A41-B94C-063363936794}" type="presParOf" srcId="{C525FBB5-5F7E-FA44-90D9-F8A59EAB7DEA}" destId="{5FBEEB9E-653E-8E4B-BF23-E97EB832BEEA}" srcOrd="6" destOrd="0" presId="urn:microsoft.com/office/officeart/2005/8/layout/list1"/>
    <dgm:cxn modelId="{A78FF8EC-8085-504D-993F-5739AA651A48}" type="presParOf" srcId="{C525FBB5-5F7E-FA44-90D9-F8A59EAB7DEA}" destId="{41668CED-C9D3-A642-B876-176D3FB24C68}" srcOrd="7" destOrd="0" presId="urn:microsoft.com/office/officeart/2005/8/layout/list1"/>
    <dgm:cxn modelId="{BDD84E92-E7CB-0E4A-9A5C-ABA9DBF128A1}" type="presParOf" srcId="{C525FBB5-5F7E-FA44-90D9-F8A59EAB7DEA}" destId="{D2033779-2B7D-4246-B047-75E7CBE68334}" srcOrd="8" destOrd="0" presId="urn:microsoft.com/office/officeart/2005/8/layout/list1"/>
    <dgm:cxn modelId="{BC139059-041E-8F46-8EB5-1012AC545139}" type="presParOf" srcId="{D2033779-2B7D-4246-B047-75E7CBE68334}" destId="{104DB781-609A-D34F-A655-69D18F2C8162}" srcOrd="0" destOrd="0" presId="urn:microsoft.com/office/officeart/2005/8/layout/list1"/>
    <dgm:cxn modelId="{D8340B00-E83F-5A49-90B4-2D17E4DBAA1D}" type="presParOf" srcId="{D2033779-2B7D-4246-B047-75E7CBE68334}" destId="{04EB8171-93D3-B943-BD38-EE8636B2F610}" srcOrd="1" destOrd="0" presId="urn:microsoft.com/office/officeart/2005/8/layout/list1"/>
    <dgm:cxn modelId="{D7815038-F0BE-C54E-8188-23979DF80626}" type="presParOf" srcId="{C525FBB5-5F7E-FA44-90D9-F8A59EAB7DEA}" destId="{8CC7F523-106F-D945-A5C9-78E49D854BD2}" srcOrd="9" destOrd="0" presId="urn:microsoft.com/office/officeart/2005/8/layout/list1"/>
    <dgm:cxn modelId="{28EF7AC3-B801-2D45-BB2C-212F7F316DBC}" type="presParOf" srcId="{C525FBB5-5F7E-FA44-90D9-F8A59EAB7DEA}" destId="{4F1A1B2B-FE91-D54F-90A5-D61E477A7B7A}" srcOrd="10" destOrd="0" presId="urn:microsoft.com/office/officeart/2005/8/layout/list1"/>
    <dgm:cxn modelId="{792F2A6A-FA4A-E642-A8B2-4BADBDCD58DC}" type="presParOf" srcId="{C525FBB5-5F7E-FA44-90D9-F8A59EAB7DEA}" destId="{CBFCEA63-A1D5-C94F-A568-798F6A02DBC9}" srcOrd="11" destOrd="0" presId="urn:microsoft.com/office/officeart/2005/8/layout/list1"/>
    <dgm:cxn modelId="{5ED986A1-D4F5-AB4C-A60D-0253347D8509}" type="presParOf" srcId="{C525FBB5-5F7E-FA44-90D9-F8A59EAB7DEA}" destId="{AB957D29-2DE1-3143-8EF4-B5C087902455}" srcOrd="12" destOrd="0" presId="urn:microsoft.com/office/officeart/2005/8/layout/list1"/>
    <dgm:cxn modelId="{1B96BF22-2AF6-7E42-8B45-632A4960944D}" type="presParOf" srcId="{AB957D29-2DE1-3143-8EF4-B5C087902455}" destId="{ED543DAA-1840-A64B-95D5-B614B6A292EA}" srcOrd="0" destOrd="0" presId="urn:microsoft.com/office/officeart/2005/8/layout/list1"/>
    <dgm:cxn modelId="{E0C304CD-4DBE-9844-B2C7-25E3C3F2AF72}" type="presParOf" srcId="{AB957D29-2DE1-3143-8EF4-B5C087902455}" destId="{67D7A7A3-0421-984A-AAF2-998F0F9F6E4C}" srcOrd="1" destOrd="0" presId="urn:microsoft.com/office/officeart/2005/8/layout/list1"/>
    <dgm:cxn modelId="{CCF81B6D-FA45-5F41-891F-C6C027FA2745}" type="presParOf" srcId="{C525FBB5-5F7E-FA44-90D9-F8A59EAB7DEA}" destId="{4C02B840-3D47-1043-87FB-61284A64DC0A}" srcOrd="13" destOrd="0" presId="urn:microsoft.com/office/officeart/2005/8/layout/list1"/>
    <dgm:cxn modelId="{CA141A0E-792C-F942-A7F0-6BE3D61351C9}" type="presParOf" srcId="{C525FBB5-5F7E-FA44-90D9-F8A59EAB7DEA}" destId="{94700613-5868-444E-9566-C10BF540BE6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29E48A-B5CB-7247-8899-452D04B5322F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DC2739-BFE6-734A-88A0-B7A8302EE374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dirty="0"/>
            <a:t>Управляемость и контролируемость</a:t>
          </a:r>
        </a:p>
      </dgm:t>
    </dgm:pt>
    <dgm:pt modelId="{FFD02062-741B-4F4A-AA5C-F60D93043FFB}" type="parTrans" cxnId="{109BC7A7-A32B-F647-A9E9-CFB821F33D8E}">
      <dgm:prSet/>
      <dgm:spPr/>
      <dgm:t>
        <a:bodyPr/>
        <a:lstStyle/>
        <a:p>
          <a:endParaRPr lang="ru-RU"/>
        </a:p>
      </dgm:t>
    </dgm:pt>
    <dgm:pt modelId="{E913BD84-38A4-EC49-B801-655E801546C1}" type="sibTrans" cxnId="{109BC7A7-A32B-F647-A9E9-CFB821F33D8E}">
      <dgm:prSet/>
      <dgm:spPr/>
      <dgm:t>
        <a:bodyPr/>
        <a:lstStyle/>
        <a:p>
          <a:endParaRPr lang="ru-RU"/>
        </a:p>
      </dgm:t>
    </dgm:pt>
    <dgm:pt modelId="{3B82D9F5-7F3F-6340-AFE9-FE77124092B6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800" dirty="0"/>
            <a:t>Мотивация</a:t>
          </a:r>
        </a:p>
      </dgm:t>
    </dgm:pt>
    <dgm:pt modelId="{24422C21-9EBF-9741-A862-F12C47693BCE}" type="parTrans" cxnId="{2423B9CF-E8B1-2B4C-BCD9-2FCE9304CAB7}">
      <dgm:prSet/>
      <dgm:spPr/>
      <dgm:t>
        <a:bodyPr/>
        <a:lstStyle/>
        <a:p>
          <a:endParaRPr lang="ru-RU"/>
        </a:p>
      </dgm:t>
    </dgm:pt>
    <dgm:pt modelId="{DD02B83F-6710-D34B-8B8D-C20CB5D7B558}" type="sibTrans" cxnId="{2423B9CF-E8B1-2B4C-BCD9-2FCE9304CAB7}">
      <dgm:prSet/>
      <dgm:spPr/>
      <dgm:t>
        <a:bodyPr/>
        <a:lstStyle/>
        <a:p>
          <a:endParaRPr lang="ru-RU"/>
        </a:p>
      </dgm:t>
    </dgm:pt>
    <dgm:pt modelId="{B70FFEAD-4E49-C64A-BE64-A75BE802346E}">
      <dgm:prSet phldrT="[Текст]" custT="1"/>
      <dgm:spPr/>
      <dgm:t>
        <a:bodyPr/>
        <a:lstStyle/>
        <a:p>
          <a:r>
            <a:rPr lang="ru-RU" sz="1800" dirty="0"/>
            <a:t>Отчетность</a:t>
          </a:r>
        </a:p>
      </dgm:t>
    </dgm:pt>
    <dgm:pt modelId="{940106CF-DDA9-9547-82C2-BCDD747EE2F1}" type="parTrans" cxnId="{6B47449A-F7A3-3F40-BD6B-A2A6631CE3BD}">
      <dgm:prSet/>
      <dgm:spPr/>
      <dgm:t>
        <a:bodyPr/>
        <a:lstStyle/>
        <a:p>
          <a:endParaRPr lang="ru-RU"/>
        </a:p>
      </dgm:t>
    </dgm:pt>
    <dgm:pt modelId="{79B5B85D-E140-F44C-872A-E28995B1140C}" type="sibTrans" cxnId="{6B47449A-F7A3-3F40-BD6B-A2A6631CE3BD}">
      <dgm:prSet/>
      <dgm:spPr/>
      <dgm:t>
        <a:bodyPr/>
        <a:lstStyle/>
        <a:p>
          <a:endParaRPr lang="ru-RU"/>
        </a:p>
      </dgm:t>
    </dgm:pt>
    <dgm:pt modelId="{718FFB8B-9A23-2847-9F7E-6FB0B6939F72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800" dirty="0"/>
            <a:t>Определить показатели. Правило 10/80/10</a:t>
          </a:r>
        </a:p>
      </dgm:t>
    </dgm:pt>
    <dgm:pt modelId="{FD2F1017-D51E-AA49-BBE3-2AC058C2D7DE}" type="sibTrans" cxnId="{C7361DB1-45C1-A84C-B4D9-2ED1B2121523}">
      <dgm:prSet/>
      <dgm:spPr/>
      <dgm:t>
        <a:bodyPr/>
        <a:lstStyle/>
        <a:p>
          <a:endParaRPr lang="ru-RU"/>
        </a:p>
      </dgm:t>
    </dgm:pt>
    <dgm:pt modelId="{9CE24737-34B6-2847-B361-E7EC47043F1B}" type="parTrans" cxnId="{C7361DB1-45C1-A84C-B4D9-2ED1B2121523}">
      <dgm:prSet/>
      <dgm:spPr/>
      <dgm:t>
        <a:bodyPr/>
        <a:lstStyle/>
        <a:p>
          <a:endParaRPr lang="ru-RU"/>
        </a:p>
      </dgm:t>
    </dgm:pt>
    <dgm:pt modelId="{A612B889-27C7-334D-B2C3-235283BA3A4F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Реальные цели</a:t>
          </a:r>
        </a:p>
      </dgm:t>
    </dgm:pt>
    <dgm:pt modelId="{0DD47D6C-42DF-7D46-A546-5B32CAA1B91F}" type="parTrans" cxnId="{36DB1B48-F7D9-964D-BF28-1669A4778509}">
      <dgm:prSet/>
      <dgm:spPr/>
      <dgm:t>
        <a:bodyPr/>
        <a:lstStyle/>
        <a:p>
          <a:endParaRPr lang="ru-RU"/>
        </a:p>
      </dgm:t>
    </dgm:pt>
    <dgm:pt modelId="{C70F2207-8EFB-6446-9B6A-79B59BA4BD10}" type="sibTrans" cxnId="{36DB1B48-F7D9-964D-BF28-1669A4778509}">
      <dgm:prSet/>
      <dgm:spPr/>
      <dgm:t>
        <a:bodyPr/>
        <a:lstStyle/>
        <a:p>
          <a:endParaRPr lang="ru-RU"/>
        </a:p>
      </dgm:t>
    </dgm:pt>
    <dgm:pt modelId="{C525FBB5-5F7E-FA44-90D9-F8A59EAB7DEA}" type="pres">
      <dgm:prSet presAssocID="{D529E48A-B5CB-7247-8899-452D04B5322F}" presName="linear" presStyleCnt="0">
        <dgm:presLayoutVars>
          <dgm:dir/>
          <dgm:animLvl val="lvl"/>
          <dgm:resizeHandles val="exact"/>
        </dgm:presLayoutVars>
      </dgm:prSet>
      <dgm:spPr/>
    </dgm:pt>
    <dgm:pt modelId="{A29D9F8A-9070-5449-BAC8-2E67CB4BC9EC}" type="pres">
      <dgm:prSet presAssocID="{A612B889-27C7-334D-B2C3-235283BA3A4F}" presName="parentLin" presStyleCnt="0"/>
      <dgm:spPr/>
    </dgm:pt>
    <dgm:pt modelId="{9C562919-27A2-704A-B6E9-5665B7C5A6AE}" type="pres">
      <dgm:prSet presAssocID="{A612B889-27C7-334D-B2C3-235283BA3A4F}" presName="parentLeftMargin" presStyleLbl="node1" presStyleIdx="0" presStyleCnt="5"/>
      <dgm:spPr/>
    </dgm:pt>
    <dgm:pt modelId="{0FC7B387-BE57-6642-905C-265CBD0566D5}" type="pres">
      <dgm:prSet presAssocID="{A612B889-27C7-334D-B2C3-235283BA3A4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D8E2013-0519-2A44-9F7B-2EEC6A5BDF8F}" type="pres">
      <dgm:prSet presAssocID="{A612B889-27C7-334D-B2C3-235283BA3A4F}" presName="negativeSpace" presStyleCnt="0"/>
      <dgm:spPr/>
    </dgm:pt>
    <dgm:pt modelId="{64EB83AB-831B-694E-AF25-BC67B501E91D}" type="pres">
      <dgm:prSet presAssocID="{A612B889-27C7-334D-B2C3-235283BA3A4F}" presName="childText" presStyleLbl="conFgAcc1" presStyleIdx="0" presStyleCnt="5">
        <dgm:presLayoutVars>
          <dgm:bulletEnabled val="1"/>
        </dgm:presLayoutVars>
      </dgm:prSet>
      <dgm:spPr/>
    </dgm:pt>
    <dgm:pt modelId="{F00B80EA-203E-D949-8CD2-A0AFB0C4081A}" type="pres">
      <dgm:prSet presAssocID="{C70F2207-8EFB-6446-9B6A-79B59BA4BD10}" presName="spaceBetweenRectangles" presStyleCnt="0"/>
      <dgm:spPr/>
    </dgm:pt>
    <dgm:pt modelId="{75FAF518-02C9-914C-AF29-73AC1238D994}" type="pres">
      <dgm:prSet presAssocID="{718FFB8B-9A23-2847-9F7E-6FB0B6939F72}" presName="parentLin" presStyleCnt="0"/>
      <dgm:spPr/>
    </dgm:pt>
    <dgm:pt modelId="{C2DCB2AF-DFBA-E349-B5DC-9BBDD626374C}" type="pres">
      <dgm:prSet presAssocID="{718FFB8B-9A23-2847-9F7E-6FB0B6939F72}" presName="parentLeftMargin" presStyleLbl="node1" presStyleIdx="0" presStyleCnt="5"/>
      <dgm:spPr/>
    </dgm:pt>
    <dgm:pt modelId="{C50A0B1B-C425-7A4A-9AF9-E0EFD9AAB6B4}" type="pres">
      <dgm:prSet presAssocID="{718FFB8B-9A23-2847-9F7E-6FB0B6939F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B783F2C-05CB-A14B-A3AB-F57CB85B9D0B}" type="pres">
      <dgm:prSet presAssocID="{718FFB8B-9A23-2847-9F7E-6FB0B6939F72}" presName="negativeSpace" presStyleCnt="0"/>
      <dgm:spPr/>
    </dgm:pt>
    <dgm:pt modelId="{937DCCB9-9F51-5E40-97EE-8CE974289AF1}" type="pres">
      <dgm:prSet presAssocID="{718FFB8B-9A23-2847-9F7E-6FB0B6939F72}" presName="childText" presStyleLbl="conFgAcc1" presStyleIdx="1" presStyleCnt="5">
        <dgm:presLayoutVars>
          <dgm:bulletEnabled val="1"/>
        </dgm:presLayoutVars>
      </dgm:prSet>
      <dgm:spPr/>
    </dgm:pt>
    <dgm:pt modelId="{12AEF8EC-71CA-6142-B009-E76D8EC05182}" type="pres">
      <dgm:prSet presAssocID="{FD2F1017-D51E-AA49-BBE3-2AC058C2D7DE}" presName="spaceBetweenRectangles" presStyleCnt="0"/>
      <dgm:spPr/>
    </dgm:pt>
    <dgm:pt modelId="{648EDFB2-C88F-634D-9827-83CCA2018ECA}" type="pres">
      <dgm:prSet presAssocID="{2EDC2739-BFE6-734A-88A0-B7A8302EE374}" presName="parentLin" presStyleCnt="0"/>
      <dgm:spPr/>
    </dgm:pt>
    <dgm:pt modelId="{0528D51E-B7BA-A64D-8A14-86FE9F38ECDA}" type="pres">
      <dgm:prSet presAssocID="{2EDC2739-BFE6-734A-88A0-B7A8302EE374}" presName="parentLeftMargin" presStyleLbl="node1" presStyleIdx="1" presStyleCnt="5"/>
      <dgm:spPr/>
    </dgm:pt>
    <dgm:pt modelId="{0089BB1F-1618-2045-A78E-272B22D046B5}" type="pres">
      <dgm:prSet presAssocID="{2EDC2739-BFE6-734A-88A0-B7A8302EE37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600D7C5-74C9-4442-B80F-02ECCD0F9044}" type="pres">
      <dgm:prSet presAssocID="{2EDC2739-BFE6-734A-88A0-B7A8302EE374}" presName="negativeSpace" presStyleCnt="0"/>
      <dgm:spPr/>
    </dgm:pt>
    <dgm:pt modelId="{5FBEEB9E-653E-8E4B-BF23-E97EB832BEEA}" type="pres">
      <dgm:prSet presAssocID="{2EDC2739-BFE6-734A-88A0-B7A8302EE374}" presName="childText" presStyleLbl="conFgAcc1" presStyleIdx="2" presStyleCnt="5">
        <dgm:presLayoutVars>
          <dgm:bulletEnabled val="1"/>
        </dgm:presLayoutVars>
      </dgm:prSet>
      <dgm:spPr/>
    </dgm:pt>
    <dgm:pt modelId="{41668CED-C9D3-A642-B876-176D3FB24C68}" type="pres">
      <dgm:prSet presAssocID="{E913BD84-38A4-EC49-B801-655E801546C1}" presName="spaceBetweenRectangles" presStyleCnt="0"/>
      <dgm:spPr/>
    </dgm:pt>
    <dgm:pt modelId="{D2033779-2B7D-4246-B047-75E7CBE68334}" type="pres">
      <dgm:prSet presAssocID="{3B82D9F5-7F3F-6340-AFE9-FE77124092B6}" presName="parentLin" presStyleCnt="0"/>
      <dgm:spPr/>
    </dgm:pt>
    <dgm:pt modelId="{104DB781-609A-D34F-A655-69D18F2C8162}" type="pres">
      <dgm:prSet presAssocID="{3B82D9F5-7F3F-6340-AFE9-FE77124092B6}" presName="parentLeftMargin" presStyleLbl="node1" presStyleIdx="2" presStyleCnt="5"/>
      <dgm:spPr/>
    </dgm:pt>
    <dgm:pt modelId="{04EB8171-93D3-B943-BD38-EE8636B2F610}" type="pres">
      <dgm:prSet presAssocID="{3B82D9F5-7F3F-6340-AFE9-FE77124092B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CC7F523-106F-D945-A5C9-78E49D854BD2}" type="pres">
      <dgm:prSet presAssocID="{3B82D9F5-7F3F-6340-AFE9-FE77124092B6}" presName="negativeSpace" presStyleCnt="0"/>
      <dgm:spPr/>
    </dgm:pt>
    <dgm:pt modelId="{4F1A1B2B-FE91-D54F-90A5-D61E477A7B7A}" type="pres">
      <dgm:prSet presAssocID="{3B82D9F5-7F3F-6340-AFE9-FE77124092B6}" presName="childText" presStyleLbl="conFgAcc1" presStyleIdx="3" presStyleCnt="5">
        <dgm:presLayoutVars>
          <dgm:bulletEnabled val="1"/>
        </dgm:presLayoutVars>
      </dgm:prSet>
      <dgm:spPr/>
    </dgm:pt>
    <dgm:pt modelId="{CBFCEA63-A1D5-C94F-A568-798F6A02DBC9}" type="pres">
      <dgm:prSet presAssocID="{DD02B83F-6710-D34B-8B8D-C20CB5D7B558}" presName="spaceBetweenRectangles" presStyleCnt="0"/>
      <dgm:spPr/>
    </dgm:pt>
    <dgm:pt modelId="{AB957D29-2DE1-3143-8EF4-B5C087902455}" type="pres">
      <dgm:prSet presAssocID="{B70FFEAD-4E49-C64A-BE64-A75BE802346E}" presName="parentLin" presStyleCnt="0"/>
      <dgm:spPr/>
    </dgm:pt>
    <dgm:pt modelId="{ED543DAA-1840-A64B-95D5-B614B6A292EA}" type="pres">
      <dgm:prSet presAssocID="{B70FFEAD-4E49-C64A-BE64-A75BE802346E}" presName="parentLeftMargin" presStyleLbl="node1" presStyleIdx="3" presStyleCnt="5"/>
      <dgm:spPr/>
    </dgm:pt>
    <dgm:pt modelId="{67D7A7A3-0421-984A-AAF2-998F0F9F6E4C}" type="pres">
      <dgm:prSet presAssocID="{B70FFEAD-4E49-C64A-BE64-A75BE802346E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C02B840-3D47-1043-87FB-61284A64DC0A}" type="pres">
      <dgm:prSet presAssocID="{B70FFEAD-4E49-C64A-BE64-A75BE802346E}" presName="negativeSpace" presStyleCnt="0"/>
      <dgm:spPr/>
    </dgm:pt>
    <dgm:pt modelId="{94700613-5868-444E-9566-C10BF540BE66}" type="pres">
      <dgm:prSet presAssocID="{B70FFEAD-4E49-C64A-BE64-A75BE802346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A97B809-3398-AE40-A8A1-FE8532430410}" type="presOf" srcId="{3B82D9F5-7F3F-6340-AFE9-FE77124092B6}" destId="{104DB781-609A-D34F-A655-69D18F2C8162}" srcOrd="0" destOrd="0" presId="urn:microsoft.com/office/officeart/2005/8/layout/list1"/>
    <dgm:cxn modelId="{42B71722-11CC-4D4F-923D-5EC84F36C731}" type="presOf" srcId="{A612B889-27C7-334D-B2C3-235283BA3A4F}" destId="{9C562919-27A2-704A-B6E9-5665B7C5A6AE}" srcOrd="0" destOrd="0" presId="urn:microsoft.com/office/officeart/2005/8/layout/list1"/>
    <dgm:cxn modelId="{C60D683F-5E0C-434F-BC69-7426F5F658CA}" type="presOf" srcId="{3B82D9F5-7F3F-6340-AFE9-FE77124092B6}" destId="{04EB8171-93D3-B943-BD38-EE8636B2F610}" srcOrd="1" destOrd="0" presId="urn:microsoft.com/office/officeart/2005/8/layout/list1"/>
    <dgm:cxn modelId="{EF7AA83F-BC6F-2644-8A04-56A49E287B6A}" type="presOf" srcId="{718FFB8B-9A23-2847-9F7E-6FB0B6939F72}" destId="{C2DCB2AF-DFBA-E349-B5DC-9BBDD626374C}" srcOrd="0" destOrd="0" presId="urn:microsoft.com/office/officeart/2005/8/layout/list1"/>
    <dgm:cxn modelId="{36DB1B48-F7D9-964D-BF28-1669A4778509}" srcId="{D529E48A-B5CB-7247-8899-452D04B5322F}" destId="{A612B889-27C7-334D-B2C3-235283BA3A4F}" srcOrd="0" destOrd="0" parTransId="{0DD47D6C-42DF-7D46-A546-5B32CAA1B91F}" sibTransId="{C70F2207-8EFB-6446-9B6A-79B59BA4BD10}"/>
    <dgm:cxn modelId="{75880C7F-27DA-9B4E-BDA1-5FB511091584}" type="presOf" srcId="{B70FFEAD-4E49-C64A-BE64-A75BE802346E}" destId="{ED543DAA-1840-A64B-95D5-B614B6A292EA}" srcOrd="0" destOrd="0" presId="urn:microsoft.com/office/officeart/2005/8/layout/list1"/>
    <dgm:cxn modelId="{33928684-0A11-EE4A-8BA4-063863174639}" type="presOf" srcId="{2EDC2739-BFE6-734A-88A0-B7A8302EE374}" destId="{0528D51E-B7BA-A64D-8A14-86FE9F38ECDA}" srcOrd="0" destOrd="0" presId="urn:microsoft.com/office/officeart/2005/8/layout/list1"/>
    <dgm:cxn modelId="{6B47449A-F7A3-3F40-BD6B-A2A6631CE3BD}" srcId="{D529E48A-B5CB-7247-8899-452D04B5322F}" destId="{B70FFEAD-4E49-C64A-BE64-A75BE802346E}" srcOrd="4" destOrd="0" parTransId="{940106CF-DDA9-9547-82C2-BCDD747EE2F1}" sibTransId="{79B5B85D-E140-F44C-872A-E28995B1140C}"/>
    <dgm:cxn modelId="{109BC7A7-A32B-F647-A9E9-CFB821F33D8E}" srcId="{D529E48A-B5CB-7247-8899-452D04B5322F}" destId="{2EDC2739-BFE6-734A-88A0-B7A8302EE374}" srcOrd="2" destOrd="0" parTransId="{FFD02062-741B-4F4A-AA5C-F60D93043FFB}" sibTransId="{E913BD84-38A4-EC49-B801-655E801546C1}"/>
    <dgm:cxn modelId="{629073B0-A561-3244-A70B-7D2CCCFE6754}" type="presOf" srcId="{D529E48A-B5CB-7247-8899-452D04B5322F}" destId="{C525FBB5-5F7E-FA44-90D9-F8A59EAB7DEA}" srcOrd="0" destOrd="0" presId="urn:microsoft.com/office/officeart/2005/8/layout/list1"/>
    <dgm:cxn modelId="{C7361DB1-45C1-A84C-B4D9-2ED1B2121523}" srcId="{D529E48A-B5CB-7247-8899-452D04B5322F}" destId="{718FFB8B-9A23-2847-9F7E-6FB0B6939F72}" srcOrd="1" destOrd="0" parTransId="{9CE24737-34B6-2847-B361-E7EC47043F1B}" sibTransId="{FD2F1017-D51E-AA49-BBE3-2AC058C2D7DE}"/>
    <dgm:cxn modelId="{2CD47BB7-ED62-244E-AB3F-ED2F2EBBBCDA}" type="presOf" srcId="{2EDC2739-BFE6-734A-88A0-B7A8302EE374}" destId="{0089BB1F-1618-2045-A78E-272B22D046B5}" srcOrd="1" destOrd="0" presId="urn:microsoft.com/office/officeart/2005/8/layout/list1"/>
    <dgm:cxn modelId="{512203BC-A317-7C4B-B5EA-C846AEBF4EE1}" type="presOf" srcId="{A612B889-27C7-334D-B2C3-235283BA3A4F}" destId="{0FC7B387-BE57-6642-905C-265CBD0566D5}" srcOrd="1" destOrd="0" presId="urn:microsoft.com/office/officeart/2005/8/layout/list1"/>
    <dgm:cxn modelId="{DDC5E1C1-D59F-BF4F-93CF-903BA743B323}" type="presOf" srcId="{B70FFEAD-4E49-C64A-BE64-A75BE802346E}" destId="{67D7A7A3-0421-984A-AAF2-998F0F9F6E4C}" srcOrd="1" destOrd="0" presId="urn:microsoft.com/office/officeart/2005/8/layout/list1"/>
    <dgm:cxn modelId="{2423B9CF-E8B1-2B4C-BCD9-2FCE9304CAB7}" srcId="{D529E48A-B5CB-7247-8899-452D04B5322F}" destId="{3B82D9F5-7F3F-6340-AFE9-FE77124092B6}" srcOrd="3" destOrd="0" parTransId="{24422C21-9EBF-9741-A862-F12C47693BCE}" sibTransId="{DD02B83F-6710-D34B-8B8D-C20CB5D7B558}"/>
    <dgm:cxn modelId="{2EDE4FE9-CCE3-D049-8027-FB3171A14D68}" type="presOf" srcId="{718FFB8B-9A23-2847-9F7E-6FB0B6939F72}" destId="{C50A0B1B-C425-7A4A-9AF9-E0EFD9AAB6B4}" srcOrd="1" destOrd="0" presId="urn:microsoft.com/office/officeart/2005/8/layout/list1"/>
    <dgm:cxn modelId="{B909C695-C052-854D-980C-71E209B14162}" type="presParOf" srcId="{C525FBB5-5F7E-FA44-90D9-F8A59EAB7DEA}" destId="{A29D9F8A-9070-5449-BAC8-2E67CB4BC9EC}" srcOrd="0" destOrd="0" presId="urn:microsoft.com/office/officeart/2005/8/layout/list1"/>
    <dgm:cxn modelId="{02D148A9-AA01-0B43-A906-45057CF63FD1}" type="presParOf" srcId="{A29D9F8A-9070-5449-BAC8-2E67CB4BC9EC}" destId="{9C562919-27A2-704A-B6E9-5665B7C5A6AE}" srcOrd="0" destOrd="0" presId="urn:microsoft.com/office/officeart/2005/8/layout/list1"/>
    <dgm:cxn modelId="{DE74F776-192F-E347-AD78-5090BED8334D}" type="presParOf" srcId="{A29D9F8A-9070-5449-BAC8-2E67CB4BC9EC}" destId="{0FC7B387-BE57-6642-905C-265CBD0566D5}" srcOrd="1" destOrd="0" presId="urn:microsoft.com/office/officeart/2005/8/layout/list1"/>
    <dgm:cxn modelId="{6596475D-F38D-FA47-B085-63100CA441D7}" type="presParOf" srcId="{C525FBB5-5F7E-FA44-90D9-F8A59EAB7DEA}" destId="{CD8E2013-0519-2A44-9F7B-2EEC6A5BDF8F}" srcOrd="1" destOrd="0" presId="urn:microsoft.com/office/officeart/2005/8/layout/list1"/>
    <dgm:cxn modelId="{24D08A8B-54A7-BC45-89BC-CE265C359164}" type="presParOf" srcId="{C525FBB5-5F7E-FA44-90D9-F8A59EAB7DEA}" destId="{64EB83AB-831B-694E-AF25-BC67B501E91D}" srcOrd="2" destOrd="0" presId="urn:microsoft.com/office/officeart/2005/8/layout/list1"/>
    <dgm:cxn modelId="{05DDACFD-6E85-A044-A4B0-85AA9B6A9C17}" type="presParOf" srcId="{C525FBB5-5F7E-FA44-90D9-F8A59EAB7DEA}" destId="{F00B80EA-203E-D949-8CD2-A0AFB0C4081A}" srcOrd="3" destOrd="0" presId="urn:microsoft.com/office/officeart/2005/8/layout/list1"/>
    <dgm:cxn modelId="{678366D7-A7E3-D046-9B38-752FF1C7D864}" type="presParOf" srcId="{C525FBB5-5F7E-FA44-90D9-F8A59EAB7DEA}" destId="{75FAF518-02C9-914C-AF29-73AC1238D994}" srcOrd="4" destOrd="0" presId="urn:microsoft.com/office/officeart/2005/8/layout/list1"/>
    <dgm:cxn modelId="{8E7BFF85-3C3F-9445-8C6F-1894E303F855}" type="presParOf" srcId="{75FAF518-02C9-914C-AF29-73AC1238D994}" destId="{C2DCB2AF-DFBA-E349-B5DC-9BBDD626374C}" srcOrd="0" destOrd="0" presId="urn:microsoft.com/office/officeart/2005/8/layout/list1"/>
    <dgm:cxn modelId="{4A52E928-10B7-E74D-9832-1750D896A4BC}" type="presParOf" srcId="{75FAF518-02C9-914C-AF29-73AC1238D994}" destId="{C50A0B1B-C425-7A4A-9AF9-E0EFD9AAB6B4}" srcOrd="1" destOrd="0" presId="urn:microsoft.com/office/officeart/2005/8/layout/list1"/>
    <dgm:cxn modelId="{66646D42-4264-2842-8AFE-1A08E6AB4047}" type="presParOf" srcId="{C525FBB5-5F7E-FA44-90D9-F8A59EAB7DEA}" destId="{1B783F2C-05CB-A14B-A3AB-F57CB85B9D0B}" srcOrd="5" destOrd="0" presId="urn:microsoft.com/office/officeart/2005/8/layout/list1"/>
    <dgm:cxn modelId="{C99825C4-01BB-1945-A131-6008EF211CA9}" type="presParOf" srcId="{C525FBB5-5F7E-FA44-90D9-F8A59EAB7DEA}" destId="{937DCCB9-9F51-5E40-97EE-8CE974289AF1}" srcOrd="6" destOrd="0" presId="urn:microsoft.com/office/officeart/2005/8/layout/list1"/>
    <dgm:cxn modelId="{0DA2F0E1-392A-9B4B-98C4-427B74A7E505}" type="presParOf" srcId="{C525FBB5-5F7E-FA44-90D9-F8A59EAB7DEA}" destId="{12AEF8EC-71CA-6142-B009-E76D8EC05182}" srcOrd="7" destOrd="0" presId="urn:microsoft.com/office/officeart/2005/8/layout/list1"/>
    <dgm:cxn modelId="{D97468DD-CB60-654E-9BBC-0A2E35D3815F}" type="presParOf" srcId="{C525FBB5-5F7E-FA44-90D9-F8A59EAB7DEA}" destId="{648EDFB2-C88F-634D-9827-83CCA2018ECA}" srcOrd="8" destOrd="0" presId="urn:microsoft.com/office/officeart/2005/8/layout/list1"/>
    <dgm:cxn modelId="{079135BC-95A9-2C4D-9B76-3CA3CE1DFFC4}" type="presParOf" srcId="{648EDFB2-C88F-634D-9827-83CCA2018ECA}" destId="{0528D51E-B7BA-A64D-8A14-86FE9F38ECDA}" srcOrd="0" destOrd="0" presId="urn:microsoft.com/office/officeart/2005/8/layout/list1"/>
    <dgm:cxn modelId="{3380462B-3B04-5743-B988-373E8B87D149}" type="presParOf" srcId="{648EDFB2-C88F-634D-9827-83CCA2018ECA}" destId="{0089BB1F-1618-2045-A78E-272B22D046B5}" srcOrd="1" destOrd="0" presId="urn:microsoft.com/office/officeart/2005/8/layout/list1"/>
    <dgm:cxn modelId="{621D51C4-F61B-1643-84B5-3C2D720DD189}" type="presParOf" srcId="{C525FBB5-5F7E-FA44-90D9-F8A59EAB7DEA}" destId="{4600D7C5-74C9-4442-B80F-02ECCD0F9044}" srcOrd="9" destOrd="0" presId="urn:microsoft.com/office/officeart/2005/8/layout/list1"/>
    <dgm:cxn modelId="{FEDC8843-3277-B547-9AFC-E70126AB1294}" type="presParOf" srcId="{C525FBB5-5F7E-FA44-90D9-F8A59EAB7DEA}" destId="{5FBEEB9E-653E-8E4B-BF23-E97EB832BEEA}" srcOrd="10" destOrd="0" presId="urn:microsoft.com/office/officeart/2005/8/layout/list1"/>
    <dgm:cxn modelId="{31AEDC4B-6BFA-734D-99D5-CFDE450D1ABB}" type="presParOf" srcId="{C525FBB5-5F7E-FA44-90D9-F8A59EAB7DEA}" destId="{41668CED-C9D3-A642-B876-176D3FB24C68}" srcOrd="11" destOrd="0" presId="urn:microsoft.com/office/officeart/2005/8/layout/list1"/>
    <dgm:cxn modelId="{75399756-CE2D-6D42-8DEA-E3689DAB8DBB}" type="presParOf" srcId="{C525FBB5-5F7E-FA44-90D9-F8A59EAB7DEA}" destId="{D2033779-2B7D-4246-B047-75E7CBE68334}" srcOrd="12" destOrd="0" presId="urn:microsoft.com/office/officeart/2005/8/layout/list1"/>
    <dgm:cxn modelId="{4B287371-BC8F-2B49-AF7F-0F66BAF918B8}" type="presParOf" srcId="{D2033779-2B7D-4246-B047-75E7CBE68334}" destId="{104DB781-609A-D34F-A655-69D18F2C8162}" srcOrd="0" destOrd="0" presId="urn:microsoft.com/office/officeart/2005/8/layout/list1"/>
    <dgm:cxn modelId="{67F2617C-229B-EF46-AC82-67DC92FED897}" type="presParOf" srcId="{D2033779-2B7D-4246-B047-75E7CBE68334}" destId="{04EB8171-93D3-B943-BD38-EE8636B2F610}" srcOrd="1" destOrd="0" presId="urn:microsoft.com/office/officeart/2005/8/layout/list1"/>
    <dgm:cxn modelId="{11A32053-EE7B-8F47-AF99-5D93A3982682}" type="presParOf" srcId="{C525FBB5-5F7E-FA44-90D9-F8A59EAB7DEA}" destId="{8CC7F523-106F-D945-A5C9-78E49D854BD2}" srcOrd="13" destOrd="0" presId="urn:microsoft.com/office/officeart/2005/8/layout/list1"/>
    <dgm:cxn modelId="{A409B78D-D6F7-1B40-BC3C-8756FBC6FB82}" type="presParOf" srcId="{C525FBB5-5F7E-FA44-90D9-F8A59EAB7DEA}" destId="{4F1A1B2B-FE91-D54F-90A5-D61E477A7B7A}" srcOrd="14" destOrd="0" presId="urn:microsoft.com/office/officeart/2005/8/layout/list1"/>
    <dgm:cxn modelId="{EC916C25-6D9B-5146-A4E5-CCCC4DF4B7F2}" type="presParOf" srcId="{C525FBB5-5F7E-FA44-90D9-F8A59EAB7DEA}" destId="{CBFCEA63-A1D5-C94F-A568-798F6A02DBC9}" srcOrd="15" destOrd="0" presId="urn:microsoft.com/office/officeart/2005/8/layout/list1"/>
    <dgm:cxn modelId="{8F58FEB1-EF6E-3C42-B43C-11B806AE1256}" type="presParOf" srcId="{C525FBB5-5F7E-FA44-90D9-F8A59EAB7DEA}" destId="{AB957D29-2DE1-3143-8EF4-B5C087902455}" srcOrd="16" destOrd="0" presId="urn:microsoft.com/office/officeart/2005/8/layout/list1"/>
    <dgm:cxn modelId="{C5A97961-2788-8149-9457-DFF40F557DF3}" type="presParOf" srcId="{AB957D29-2DE1-3143-8EF4-B5C087902455}" destId="{ED543DAA-1840-A64B-95D5-B614B6A292EA}" srcOrd="0" destOrd="0" presId="urn:microsoft.com/office/officeart/2005/8/layout/list1"/>
    <dgm:cxn modelId="{7A1970B9-145F-DD43-90E9-36651396CD17}" type="presParOf" srcId="{AB957D29-2DE1-3143-8EF4-B5C087902455}" destId="{67D7A7A3-0421-984A-AAF2-998F0F9F6E4C}" srcOrd="1" destOrd="0" presId="urn:microsoft.com/office/officeart/2005/8/layout/list1"/>
    <dgm:cxn modelId="{E1358C94-5F2B-F94E-A1F9-C93DF50B283E}" type="presParOf" srcId="{C525FBB5-5F7E-FA44-90D9-F8A59EAB7DEA}" destId="{4C02B840-3D47-1043-87FB-61284A64DC0A}" srcOrd="17" destOrd="0" presId="urn:microsoft.com/office/officeart/2005/8/layout/list1"/>
    <dgm:cxn modelId="{78C4F073-EFAA-984C-A3C5-689F89D8CA6A}" type="presParOf" srcId="{C525FBB5-5F7E-FA44-90D9-F8A59EAB7DEA}" destId="{94700613-5868-444E-9566-C10BF540BE6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A6562-34A7-8543-BDCC-F3754AB1A61B}">
      <dsp:nvSpPr>
        <dsp:cNvPr id="0" name=""/>
        <dsp:cNvSpPr/>
      </dsp:nvSpPr>
      <dsp:spPr>
        <a:xfrm>
          <a:off x="8707" y="1928536"/>
          <a:ext cx="2602655" cy="15615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KEY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Степень достижения цели</a:t>
          </a:r>
        </a:p>
      </dsp:txBody>
      <dsp:txXfrm>
        <a:off x="54444" y="1974273"/>
        <a:ext cx="2511181" cy="1470119"/>
      </dsp:txXfrm>
    </dsp:sp>
    <dsp:sp modelId="{26DF40E1-BFFA-9044-8D7D-7870ADF9F62B}">
      <dsp:nvSpPr>
        <dsp:cNvPr id="0" name=""/>
        <dsp:cNvSpPr/>
      </dsp:nvSpPr>
      <dsp:spPr>
        <a:xfrm>
          <a:off x="2871628" y="2386604"/>
          <a:ext cx="551762" cy="645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2871628" y="2515696"/>
        <a:ext cx="386233" cy="387274"/>
      </dsp:txXfrm>
    </dsp:sp>
    <dsp:sp modelId="{57F4886B-5F43-7B43-9FC5-43F5ECA2D080}">
      <dsp:nvSpPr>
        <dsp:cNvPr id="0" name=""/>
        <dsp:cNvSpPr/>
      </dsp:nvSpPr>
      <dsp:spPr>
        <a:xfrm>
          <a:off x="3652425" y="1928536"/>
          <a:ext cx="2602655" cy="15615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latin typeface="Qanelas Bold" pitchFamily="50" charset="-52"/>
            </a:rPr>
            <a:t>PERFORMANCE</a:t>
          </a:r>
          <a:endParaRPr lang="uk-UA" sz="2400" u="sng" kern="1200" dirty="0">
            <a:latin typeface="Qanelas Bold" pitchFamily="50" charset="-52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/>
            <a:t>результативность и эффективность</a:t>
          </a:r>
          <a:endParaRPr lang="ru-RU" sz="2400" kern="1200" dirty="0"/>
        </a:p>
      </dsp:txBody>
      <dsp:txXfrm>
        <a:off x="3698162" y="1974273"/>
        <a:ext cx="2511181" cy="1470119"/>
      </dsp:txXfrm>
    </dsp:sp>
    <dsp:sp modelId="{D54D18EE-24EC-9747-BA6C-B765E999084F}">
      <dsp:nvSpPr>
        <dsp:cNvPr id="0" name=""/>
        <dsp:cNvSpPr/>
      </dsp:nvSpPr>
      <dsp:spPr>
        <a:xfrm>
          <a:off x="6515346" y="2386604"/>
          <a:ext cx="551762" cy="6454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/>
        </a:p>
      </dsp:txBody>
      <dsp:txXfrm>
        <a:off x="6515346" y="2515696"/>
        <a:ext cx="386233" cy="387274"/>
      </dsp:txXfrm>
    </dsp:sp>
    <dsp:sp modelId="{8ED76E49-B3A4-8F4F-82FB-A85FED0FB621}">
      <dsp:nvSpPr>
        <dsp:cNvPr id="0" name=""/>
        <dsp:cNvSpPr/>
      </dsp:nvSpPr>
      <dsp:spPr>
        <a:xfrm>
          <a:off x="7296142" y="1928536"/>
          <a:ext cx="2602655" cy="156159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solidFill>
                <a:schemeClr val="bg1"/>
              </a:solidFill>
              <a:latin typeface="Qanelas Bold" pitchFamily="50" charset="-52"/>
            </a:rPr>
            <a:t>INDICATORS</a:t>
          </a:r>
          <a:endParaRPr lang="uk-UA" sz="2400" u="sng" kern="1200" dirty="0">
            <a:solidFill>
              <a:schemeClr val="bg1"/>
            </a:solidFill>
            <a:latin typeface="Qanelas Bold" pitchFamily="50" charset="-52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0" i="0" u="none" kern="1200" dirty="0"/>
            <a:t>индикатор, показатель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7341879" y="1974273"/>
        <a:ext cx="2511181" cy="1470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E3F57-879E-6E44-BC42-26491741BFEB}">
      <dsp:nvSpPr>
        <dsp:cNvPr id="0" name=""/>
        <dsp:cNvSpPr/>
      </dsp:nvSpPr>
      <dsp:spPr>
        <a:xfrm>
          <a:off x="5523" y="1958432"/>
          <a:ext cx="2915979" cy="1611357"/>
        </a:xfrm>
        <a:prstGeom prst="chevron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Стратегия</a:t>
          </a:r>
        </a:p>
      </dsp:txBody>
      <dsp:txXfrm>
        <a:off x="811202" y="1958432"/>
        <a:ext cx="1304622" cy="1611357"/>
      </dsp:txXfrm>
    </dsp:sp>
    <dsp:sp modelId="{DB98406E-FB81-8A4C-B831-6F4DC39FDDD2}">
      <dsp:nvSpPr>
        <dsp:cNvPr id="0" name=""/>
        <dsp:cNvSpPr/>
      </dsp:nvSpPr>
      <dsp:spPr>
        <a:xfrm>
          <a:off x="2660721" y="2036181"/>
          <a:ext cx="2661091" cy="1455859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ЦЕЛЬ</a:t>
          </a:r>
        </a:p>
      </dsp:txBody>
      <dsp:txXfrm>
        <a:off x="3388651" y="2036181"/>
        <a:ext cx="1205232" cy="1455859"/>
      </dsp:txXfrm>
    </dsp:sp>
    <dsp:sp modelId="{DB83CCA8-A0AE-6548-A364-9392CD878581}">
      <dsp:nvSpPr>
        <dsp:cNvPr id="0" name=""/>
        <dsp:cNvSpPr/>
      </dsp:nvSpPr>
      <dsp:spPr>
        <a:xfrm>
          <a:off x="5061031" y="2121087"/>
          <a:ext cx="2587916" cy="1286048"/>
        </a:xfrm>
        <a:prstGeom prst="chevron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KPI</a:t>
          </a:r>
          <a:endParaRPr lang="ru-RU" sz="2200" kern="1200" dirty="0"/>
        </a:p>
      </dsp:txBody>
      <dsp:txXfrm>
        <a:off x="5704055" y="2121087"/>
        <a:ext cx="1301868" cy="1286048"/>
      </dsp:txXfrm>
    </dsp:sp>
    <dsp:sp modelId="{90A7FFB4-A68D-4B45-A5C6-12A247791EB5}">
      <dsp:nvSpPr>
        <dsp:cNvPr id="0" name=""/>
        <dsp:cNvSpPr/>
      </dsp:nvSpPr>
      <dsp:spPr>
        <a:xfrm>
          <a:off x="7388166" y="2242548"/>
          <a:ext cx="2607814" cy="10431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План работы</a:t>
          </a:r>
        </a:p>
      </dsp:txBody>
      <dsp:txXfrm>
        <a:off x="7909729" y="2242548"/>
        <a:ext cx="1564689" cy="1043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CDDCB-8B2D-2A47-AB27-50BBED2EEAC0}">
      <dsp:nvSpPr>
        <dsp:cNvPr id="0" name=""/>
        <dsp:cNvSpPr/>
      </dsp:nvSpPr>
      <dsp:spPr>
        <a:xfrm>
          <a:off x="2659759" y="0"/>
          <a:ext cx="4667988" cy="4667988"/>
        </a:xfrm>
        <a:prstGeom prst="triangle">
          <a:avLst/>
        </a:prstGeom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72000">
              <a:schemeClr val="accent5">
                <a:lumMod val="75000"/>
              </a:schemeClr>
            </a:gs>
            <a:gs pos="99000">
              <a:schemeClr val="accent5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ABBDB-11CA-7A46-8B20-FAC627E6A309}">
      <dsp:nvSpPr>
        <dsp:cNvPr id="0" name=""/>
        <dsp:cNvSpPr/>
      </dsp:nvSpPr>
      <dsp:spPr>
        <a:xfrm>
          <a:off x="4993753" y="467254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Управляющий партнер</a:t>
          </a:r>
        </a:p>
      </dsp:txBody>
      <dsp:txXfrm>
        <a:off x="5014003" y="487504"/>
        <a:ext cx="2993692" cy="374330"/>
      </dsp:txXfrm>
    </dsp:sp>
    <dsp:sp modelId="{A3A5DEC9-BA01-DA4A-BB49-5FE24D37DE0C}">
      <dsp:nvSpPr>
        <dsp:cNvPr id="0" name=""/>
        <dsp:cNvSpPr/>
      </dsp:nvSpPr>
      <dsp:spPr>
        <a:xfrm>
          <a:off x="4993753" y="933939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Старший партнер</a:t>
          </a:r>
        </a:p>
      </dsp:txBody>
      <dsp:txXfrm>
        <a:off x="5014003" y="954189"/>
        <a:ext cx="2993692" cy="374330"/>
      </dsp:txXfrm>
    </dsp:sp>
    <dsp:sp modelId="{CFB33ED3-E713-614C-B163-700D48795742}">
      <dsp:nvSpPr>
        <dsp:cNvPr id="0" name=""/>
        <dsp:cNvSpPr/>
      </dsp:nvSpPr>
      <dsp:spPr>
        <a:xfrm>
          <a:off x="4993753" y="1400624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Партнер</a:t>
          </a:r>
        </a:p>
      </dsp:txBody>
      <dsp:txXfrm>
        <a:off x="5014003" y="1420874"/>
        <a:ext cx="2993692" cy="374330"/>
      </dsp:txXfrm>
    </dsp:sp>
    <dsp:sp modelId="{04DB82B3-5954-7C41-B469-6B2CF2E4DF5D}">
      <dsp:nvSpPr>
        <dsp:cNvPr id="0" name=""/>
        <dsp:cNvSpPr/>
      </dsp:nvSpPr>
      <dsp:spPr>
        <a:xfrm>
          <a:off x="4993753" y="1867309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Советник</a:t>
          </a:r>
        </a:p>
      </dsp:txBody>
      <dsp:txXfrm>
        <a:off x="5014003" y="1887559"/>
        <a:ext cx="2993692" cy="374330"/>
      </dsp:txXfrm>
    </dsp:sp>
    <dsp:sp modelId="{67F4140F-36AD-6045-96E5-48D8D705A80B}">
      <dsp:nvSpPr>
        <dsp:cNvPr id="0" name=""/>
        <dsp:cNvSpPr/>
      </dsp:nvSpPr>
      <dsp:spPr>
        <a:xfrm>
          <a:off x="4993753" y="2333994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Старший юрист</a:t>
          </a:r>
        </a:p>
      </dsp:txBody>
      <dsp:txXfrm>
        <a:off x="5014003" y="2354244"/>
        <a:ext cx="2993692" cy="374330"/>
      </dsp:txXfrm>
    </dsp:sp>
    <dsp:sp modelId="{8E6FF749-0D05-D143-BD34-57DC251310F8}">
      <dsp:nvSpPr>
        <dsp:cNvPr id="0" name=""/>
        <dsp:cNvSpPr/>
      </dsp:nvSpPr>
      <dsp:spPr>
        <a:xfrm>
          <a:off x="4993753" y="2800678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Юрист</a:t>
          </a:r>
        </a:p>
      </dsp:txBody>
      <dsp:txXfrm>
        <a:off x="5014003" y="2820928"/>
        <a:ext cx="2993692" cy="374330"/>
      </dsp:txXfrm>
    </dsp:sp>
    <dsp:sp modelId="{2F9389BB-B9EC-AF4D-AAB4-B73E16804827}">
      <dsp:nvSpPr>
        <dsp:cNvPr id="0" name=""/>
        <dsp:cNvSpPr/>
      </dsp:nvSpPr>
      <dsp:spPr>
        <a:xfrm>
          <a:off x="4993753" y="3267363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Младший юрист</a:t>
          </a:r>
        </a:p>
      </dsp:txBody>
      <dsp:txXfrm>
        <a:off x="5014003" y="3287613"/>
        <a:ext cx="2993692" cy="374330"/>
      </dsp:txXfrm>
    </dsp:sp>
    <dsp:sp modelId="{07B795F8-5EB6-3C47-BD4C-52C34CBFD244}">
      <dsp:nvSpPr>
        <dsp:cNvPr id="0" name=""/>
        <dsp:cNvSpPr/>
      </dsp:nvSpPr>
      <dsp:spPr>
        <a:xfrm>
          <a:off x="4993753" y="3734048"/>
          <a:ext cx="3034192" cy="41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Стажер</a:t>
          </a:r>
        </a:p>
      </dsp:txBody>
      <dsp:txXfrm>
        <a:off x="5014003" y="3754298"/>
        <a:ext cx="2993692" cy="374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D2742-1771-D940-B0B5-1DA50BA23C01}">
      <dsp:nvSpPr>
        <dsp:cNvPr id="0" name=""/>
        <dsp:cNvSpPr/>
      </dsp:nvSpPr>
      <dsp:spPr>
        <a:xfrm>
          <a:off x="1634443" y="335550"/>
          <a:ext cx="4175742" cy="417574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75000"/>
            <a:alpha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chemeClr val="bg1"/>
              </a:solidFill>
            </a:rPr>
            <a:t>ЦЕЛЬ</a:t>
          </a:r>
        </a:p>
      </dsp:txBody>
      <dsp:txXfrm>
        <a:off x="3904754" y="1106074"/>
        <a:ext cx="1416769" cy="1391914"/>
      </dsp:txXfrm>
    </dsp:sp>
    <dsp:sp modelId="{9FAA8E68-C585-5343-BC8C-1895D008C05B}">
      <dsp:nvSpPr>
        <dsp:cNvPr id="0" name=""/>
        <dsp:cNvSpPr/>
      </dsp:nvSpPr>
      <dsp:spPr>
        <a:xfrm>
          <a:off x="1419193" y="459828"/>
          <a:ext cx="4175742" cy="417574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chemeClr val="bg1"/>
              </a:solidFill>
            </a:rPr>
            <a:t>МОТИВАЦИЯ</a:t>
          </a:r>
        </a:p>
      </dsp:txBody>
      <dsp:txXfrm>
        <a:off x="2562552" y="3094523"/>
        <a:ext cx="1889026" cy="1292491"/>
      </dsp:txXfrm>
    </dsp:sp>
    <dsp:sp modelId="{B25D2960-1363-6B47-ACD8-2F3379497879}">
      <dsp:nvSpPr>
        <dsp:cNvPr id="0" name=""/>
        <dsp:cNvSpPr/>
      </dsp:nvSpPr>
      <dsp:spPr>
        <a:xfrm>
          <a:off x="1419193" y="459828"/>
          <a:ext cx="4175742" cy="4175742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lumMod val="75000"/>
            <a:alpha val="8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chemeClr val="bg1"/>
              </a:solidFill>
            </a:rPr>
            <a:t>ЗАДАЧИ</a:t>
          </a:r>
        </a:p>
      </dsp:txBody>
      <dsp:txXfrm>
        <a:off x="1866594" y="1280063"/>
        <a:ext cx="1416769" cy="1391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DCCB9-9F51-5E40-97EE-8CE974289AF1}">
      <dsp:nvSpPr>
        <dsp:cNvPr id="0" name=""/>
        <dsp:cNvSpPr/>
      </dsp:nvSpPr>
      <dsp:spPr>
        <a:xfrm>
          <a:off x="0" y="333127"/>
          <a:ext cx="10574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A0B1B-C425-7A4A-9AF9-E0EFD9AAB6B4}">
      <dsp:nvSpPr>
        <dsp:cNvPr id="0" name=""/>
        <dsp:cNvSpPr/>
      </dsp:nvSpPr>
      <dsp:spPr>
        <a:xfrm>
          <a:off x="528721" y="23167"/>
          <a:ext cx="7402102" cy="619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CRM</a:t>
          </a:r>
          <a:endParaRPr lang="ru-RU" sz="2100" kern="1200" dirty="0"/>
        </a:p>
      </dsp:txBody>
      <dsp:txXfrm>
        <a:off x="558983" y="53429"/>
        <a:ext cx="7341578" cy="559396"/>
      </dsp:txXfrm>
    </dsp:sp>
    <dsp:sp modelId="{5FBEEB9E-653E-8E4B-BF23-E97EB832BEEA}">
      <dsp:nvSpPr>
        <dsp:cNvPr id="0" name=""/>
        <dsp:cNvSpPr/>
      </dsp:nvSpPr>
      <dsp:spPr>
        <a:xfrm>
          <a:off x="0" y="1285687"/>
          <a:ext cx="10574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9BB1F-1618-2045-A78E-272B22D046B5}">
      <dsp:nvSpPr>
        <dsp:cNvPr id="0" name=""/>
        <dsp:cNvSpPr/>
      </dsp:nvSpPr>
      <dsp:spPr>
        <a:xfrm>
          <a:off x="528721" y="975727"/>
          <a:ext cx="7402102" cy="61992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Отзывы коллег</a:t>
          </a:r>
        </a:p>
      </dsp:txBody>
      <dsp:txXfrm>
        <a:off x="558983" y="1005989"/>
        <a:ext cx="7341578" cy="559396"/>
      </dsp:txXfrm>
    </dsp:sp>
    <dsp:sp modelId="{4F1A1B2B-FE91-D54F-90A5-D61E477A7B7A}">
      <dsp:nvSpPr>
        <dsp:cNvPr id="0" name=""/>
        <dsp:cNvSpPr/>
      </dsp:nvSpPr>
      <dsp:spPr>
        <a:xfrm>
          <a:off x="0" y="2238248"/>
          <a:ext cx="10574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B8171-93D3-B943-BD38-EE8636B2F610}">
      <dsp:nvSpPr>
        <dsp:cNvPr id="0" name=""/>
        <dsp:cNvSpPr/>
      </dsp:nvSpPr>
      <dsp:spPr>
        <a:xfrm>
          <a:off x="528721" y="1928288"/>
          <a:ext cx="7402102" cy="61992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Отзывы клиентов</a:t>
          </a:r>
        </a:p>
      </dsp:txBody>
      <dsp:txXfrm>
        <a:off x="558983" y="1958550"/>
        <a:ext cx="7341578" cy="559396"/>
      </dsp:txXfrm>
    </dsp:sp>
    <dsp:sp modelId="{94700613-5868-444E-9566-C10BF540BE66}">
      <dsp:nvSpPr>
        <dsp:cNvPr id="0" name=""/>
        <dsp:cNvSpPr/>
      </dsp:nvSpPr>
      <dsp:spPr>
        <a:xfrm>
          <a:off x="0" y="3190808"/>
          <a:ext cx="10574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7A7A3-0421-984A-AAF2-998F0F9F6E4C}">
      <dsp:nvSpPr>
        <dsp:cNvPr id="0" name=""/>
        <dsp:cNvSpPr/>
      </dsp:nvSpPr>
      <dsp:spPr>
        <a:xfrm>
          <a:off x="528721" y="2880848"/>
          <a:ext cx="740210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План развития сотрудников</a:t>
          </a:r>
          <a:endParaRPr lang="ru-RU" sz="2100" kern="1200" dirty="0"/>
        </a:p>
      </dsp:txBody>
      <dsp:txXfrm>
        <a:off x="558983" y="2911110"/>
        <a:ext cx="7341578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B83AB-831B-694E-AF25-BC67B501E91D}">
      <dsp:nvSpPr>
        <dsp:cNvPr id="0" name=""/>
        <dsp:cNvSpPr/>
      </dsp:nvSpPr>
      <dsp:spPr>
        <a:xfrm>
          <a:off x="0" y="336547"/>
          <a:ext cx="105744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7B387-BE57-6642-905C-265CBD0566D5}">
      <dsp:nvSpPr>
        <dsp:cNvPr id="0" name=""/>
        <dsp:cNvSpPr/>
      </dsp:nvSpPr>
      <dsp:spPr>
        <a:xfrm>
          <a:off x="528721" y="100387"/>
          <a:ext cx="7402102" cy="47232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Реальные цели</a:t>
          </a:r>
        </a:p>
      </dsp:txBody>
      <dsp:txXfrm>
        <a:off x="551778" y="123444"/>
        <a:ext cx="7355988" cy="426206"/>
      </dsp:txXfrm>
    </dsp:sp>
    <dsp:sp modelId="{937DCCB9-9F51-5E40-97EE-8CE974289AF1}">
      <dsp:nvSpPr>
        <dsp:cNvPr id="0" name=""/>
        <dsp:cNvSpPr/>
      </dsp:nvSpPr>
      <dsp:spPr>
        <a:xfrm>
          <a:off x="0" y="1062308"/>
          <a:ext cx="105744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A0B1B-C425-7A4A-9AF9-E0EFD9AAB6B4}">
      <dsp:nvSpPr>
        <dsp:cNvPr id="0" name=""/>
        <dsp:cNvSpPr/>
      </dsp:nvSpPr>
      <dsp:spPr>
        <a:xfrm>
          <a:off x="528721" y="826148"/>
          <a:ext cx="7402102" cy="4723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Определить показатели. Правило 10/80/10</a:t>
          </a:r>
        </a:p>
      </dsp:txBody>
      <dsp:txXfrm>
        <a:off x="551778" y="849205"/>
        <a:ext cx="7355988" cy="426206"/>
      </dsp:txXfrm>
    </dsp:sp>
    <dsp:sp modelId="{5FBEEB9E-653E-8E4B-BF23-E97EB832BEEA}">
      <dsp:nvSpPr>
        <dsp:cNvPr id="0" name=""/>
        <dsp:cNvSpPr/>
      </dsp:nvSpPr>
      <dsp:spPr>
        <a:xfrm>
          <a:off x="0" y="1788067"/>
          <a:ext cx="105744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9BB1F-1618-2045-A78E-272B22D046B5}">
      <dsp:nvSpPr>
        <dsp:cNvPr id="0" name=""/>
        <dsp:cNvSpPr/>
      </dsp:nvSpPr>
      <dsp:spPr>
        <a:xfrm>
          <a:off x="528721" y="1551908"/>
          <a:ext cx="7402102" cy="47232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Управляемость и контролируемость</a:t>
          </a:r>
        </a:p>
      </dsp:txBody>
      <dsp:txXfrm>
        <a:off x="551778" y="1574965"/>
        <a:ext cx="7355988" cy="426206"/>
      </dsp:txXfrm>
    </dsp:sp>
    <dsp:sp modelId="{4F1A1B2B-FE91-D54F-90A5-D61E477A7B7A}">
      <dsp:nvSpPr>
        <dsp:cNvPr id="0" name=""/>
        <dsp:cNvSpPr/>
      </dsp:nvSpPr>
      <dsp:spPr>
        <a:xfrm>
          <a:off x="0" y="2513827"/>
          <a:ext cx="105744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B8171-93D3-B943-BD38-EE8636B2F610}">
      <dsp:nvSpPr>
        <dsp:cNvPr id="0" name=""/>
        <dsp:cNvSpPr/>
      </dsp:nvSpPr>
      <dsp:spPr>
        <a:xfrm>
          <a:off x="528721" y="2277668"/>
          <a:ext cx="7402102" cy="47232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Мотивация</a:t>
          </a:r>
        </a:p>
      </dsp:txBody>
      <dsp:txXfrm>
        <a:off x="551778" y="2300725"/>
        <a:ext cx="7355988" cy="426206"/>
      </dsp:txXfrm>
    </dsp:sp>
    <dsp:sp modelId="{94700613-5868-444E-9566-C10BF540BE66}">
      <dsp:nvSpPr>
        <dsp:cNvPr id="0" name=""/>
        <dsp:cNvSpPr/>
      </dsp:nvSpPr>
      <dsp:spPr>
        <a:xfrm>
          <a:off x="0" y="3239588"/>
          <a:ext cx="1057443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7A7A3-0421-984A-AAF2-998F0F9F6E4C}">
      <dsp:nvSpPr>
        <dsp:cNvPr id="0" name=""/>
        <dsp:cNvSpPr/>
      </dsp:nvSpPr>
      <dsp:spPr>
        <a:xfrm>
          <a:off x="528721" y="3003428"/>
          <a:ext cx="740210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782" tIns="0" rIns="2797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Отчетность</a:t>
          </a:r>
        </a:p>
      </dsp:txBody>
      <dsp:txXfrm>
        <a:off x="551778" y="3026485"/>
        <a:ext cx="7355988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6B2CC-E258-2949-82F3-8A1754C9198B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39F0C-6452-CB45-9101-CE0F581F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8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0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3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83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453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F81B2-DD19-CC44-9F94-09BE46DA4D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46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b="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39F0C-6452-CB45-9101-CE0F581FEF2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651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415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4355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5974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76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8822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Образец текста</a:t>
            </a:r>
          </a:p>
          <a:p>
            <a:pPr lvl="1"/>
            <a:r>
              <a:rPr lang="uk-UA"/>
              <a:t>Второй уровень</a:t>
            </a:r>
          </a:p>
          <a:p>
            <a:pPr lvl="2"/>
            <a:r>
              <a:rPr lang="uk-UA"/>
              <a:t>Третий уровень</a:t>
            </a:r>
          </a:p>
          <a:p>
            <a:pPr lvl="3"/>
            <a:r>
              <a:rPr lang="uk-UA"/>
              <a:t>Четвертый уровень</a:t>
            </a:r>
          </a:p>
          <a:p>
            <a:pPr lvl="4"/>
            <a:r>
              <a:rPr lang="uk-UA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698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235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2F30-F723-974F-9A8A-13D9C069657E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D569-6BCC-8848-BC03-F46CE167C2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18" y="414412"/>
            <a:ext cx="7193174" cy="62179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36" y="197946"/>
            <a:ext cx="4825690" cy="1054724"/>
          </a:xfrm>
          <a:prstGeom prst="rect">
            <a:avLst/>
          </a:prstGeom>
          <a:effectLst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-12194" y="6231600"/>
            <a:ext cx="4389121" cy="3108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866" y="6231602"/>
            <a:ext cx="270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www.pravogarant.com.ua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7560191" y="6231602"/>
            <a:ext cx="4644000" cy="33078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10C235C-2BBA-D143-BF67-3B021E8D8859}"/>
              </a:ext>
            </a:extLst>
          </p:cNvPr>
          <p:cNvSpPr txBox="1">
            <a:spLocks/>
          </p:cNvSpPr>
          <p:nvPr/>
        </p:nvSpPr>
        <p:spPr>
          <a:xfrm>
            <a:off x="1530178" y="2076775"/>
            <a:ext cx="9131643" cy="18305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УРОВНИ И ИНСТРУМЕНТЫ ИЗМЕРЕНИЯ ЭФФЕКТИВНОСТИ</a:t>
            </a:r>
            <a:r>
              <a:rPr lang="en-US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 (KPI)</a:t>
            </a:r>
            <a:r>
              <a:rPr lang="ru-RU" sz="4000" b="1" dirty="0">
                <a:solidFill>
                  <a:srgbClr val="002060"/>
                </a:solidFill>
                <a:latin typeface="Qanelas Bold" pitchFamily="50" charset="-52"/>
                <a:ea typeface="Times New Roman" charset="0"/>
                <a:cs typeface="Times New Roman" charset="0"/>
              </a:rPr>
              <a:t> ЮРФИРМЫ И ЮРИСТОВ</a:t>
            </a:r>
            <a:endParaRPr lang="en-US" sz="4000" b="1" dirty="0">
              <a:solidFill>
                <a:srgbClr val="002060"/>
              </a:solidFill>
              <a:latin typeface="Qanelas Bold" pitchFamily="50" charset="-52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50295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с двумя скругленными противолежащими углами 9">
            <a:extLst>
              <a:ext uri="{FF2B5EF4-FFF2-40B4-BE49-F238E27FC236}">
                <a16:creationId xmlns:a16="http://schemas.microsoft.com/office/drawing/2014/main" id="{CD08D612-A369-6347-93E4-68903BA23AB6}"/>
              </a:ext>
            </a:extLst>
          </p:cNvPr>
          <p:cNvSpPr/>
          <p:nvPr/>
        </p:nvSpPr>
        <p:spPr>
          <a:xfrm>
            <a:off x="324036" y="2383131"/>
            <a:ext cx="11453181" cy="1476164"/>
          </a:xfrm>
          <a:prstGeom prst="round2DiagRect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1A6B26A-B769-6849-9B33-C844C22C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764076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ОПРЕДЕЛЕНИЕ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36FB50F-E88A-6641-BE46-098D257F9E66}"/>
              </a:ext>
            </a:extLst>
          </p:cNvPr>
          <p:cNvSpPr/>
          <p:nvPr/>
        </p:nvSpPr>
        <p:spPr>
          <a:xfrm>
            <a:off x="424242" y="2521048"/>
            <a:ext cx="11184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KEY PERFORMANCE INDICATORS</a:t>
            </a:r>
            <a:r>
              <a:rPr lang="en-US" sz="2400" dirty="0"/>
              <a:t> </a:t>
            </a:r>
            <a:r>
              <a:rPr lang="ru-RU" sz="2400" dirty="0"/>
              <a:t>— числовые показатели деятельности предприятия и система оценки, помогающая компании определить достижение стратегических и текущих целей.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C25F152-BA49-1C46-8487-D98AB7BFF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678028"/>
              </p:ext>
            </p:extLst>
          </p:nvPr>
        </p:nvGraphicFramePr>
        <p:xfrm>
          <a:off x="1091443" y="2380735"/>
          <a:ext cx="99075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614B0-1435-E644-B091-B72A6747474D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252314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43078C0-7413-5240-A8AB-E984F21333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932798"/>
              </p:ext>
            </p:extLst>
          </p:nvPr>
        </p:nvGraphicFramePr>
        <p:xfrm>
          <a:off x="1095248" y="1132097"/>
          <a:ext cx="10001504" cy="5528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34893528-8A3B-6E47-8A25-A1C2A3830814}"/>
              </a:ext>
            </a:extLst>
          </p:cNvPr>
          <p:cNvSpPr/>
          <p:nvPr/>
        </p:nvSpPr>
        <p:spPr>
          <a:xfrm>
            <a:off x="6342887" y="2737104"/>
            <a:ext cx="2225040" cy="2225040"/>
          </a:xfrm>
          <a:prstGeom prst="ellipse">
            <a:avLst/>
          </a:prstGeom>
          <a:solidFill>
            <a:schemeClr val="accent1">
              <a:lumMod val="75000"/>
              <a:alpha val="1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135E054D-DD89-384A-8433-011253FCE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83722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МЕСТО СИСТЕМЫ </a:t>
            </a:r>
            <a:r>
              <a:rPr lang="en-US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KPI </a:t>
            </a:r>
            <a:r>
              <a:rPr lang="ru-RU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В СТРУКТУРЕ БИЗНЕС-ПРОЦЕССОВ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7A1E1D-0170-3344-9CFD-250B46CC0128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8BAAAA-C606-1648-9A10-FC5BDF9D8A24}"/>
              </a:ext>
            </a:extLst>
          </p:cNvPr>
          <p:cNvSpPr txBox="1"/>
          <p:nvPr/>
        </p:nvSpPr>
        <p:spPr>
          <a:xfrm>
            <a:off x="6804427" y="4592812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Измерение</a:t>
            </a:r>
          </a:p>
        </p:txBody>
      </p:sp>
    </p:spTree>
    <p:extLst>
      <p:ext uri="{BB962C8B-B14F-4D97-AF65-F5344CB8AC3E}">
        <p14:creationId xmlns:p14="http://schemas.microsoft.com/office/powerpoint/2010/main" val="3491907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36FB50F-E88A-6641-BE46-098D257F9E66}"/>
              </a:ext>
            </a:extLst>
          </p:cNvPr>
          <p:cNvSpPr/>
          <p:nvPr/>
        </p:nvSpPr>
        <p:spPr>
          <a:xfrm>
            <a:off x="332706" y="5483648"/>
            <a:ext cx="115265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Можно ли оценить эффективность работы юристов?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D0C98C-774E-1449-90C8-F49B443AD685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D88811-9E50-234A-9988-5E730C6075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238" y="1737030"/>
            <a:ext cx="5460448" cy="338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49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135E054D-DD89-384A-8433-011253FCE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83722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УРОВНИ ИЗМЕРЕНИЯ </a:t>
            </a:r>
            <a:r>
              <a:rPr lang="en-US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KPI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7D38B1E3-4C5F-844E-A62E-035EE5ACBB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305559"/>
              </p:ext>
            </p:extLst>
          </p:nvPr>
        </p:nvGraphicFramePr>
        <p:xfrm>
          <a:off x="1196103" y="1800886"/>
          <a:ext cx="10687706" cy="4667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6CEC1BE-6849-DD4A-AD03-D4BA27379D90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06669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246E4AB-3834-FA48-90D2-C454BEA96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4046937"/>
              </p:ext>
            </p:extLst>
          </p:nvPr>
        </p:nvGraphicFramePr>
        <p:xfrm>
          <a:off x="2481310" y="1586219"/>
          <a:ext cx="7229380" cy="4971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3F49788-6308-5745-82F1-1EB1663C6ADC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B4BC9DDA-2CDD-3B47-9D8D-E77D9609F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83722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ЦЕЛЬ </a:t>
            </a:r>
            <a:r>
              <a:rPr lang="en-US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KPI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760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135E054D-DD89-384A-8433-011253FCE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83722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ИНСТРУМЕНТЫ ИЗМЕРЕНИЯ </a:t>
            </a:r>
            <a:r>
              <a:rPr lang="en-US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KPI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AD85743D-61BD-B840-B39B-B24153BED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043710"/>
              </p:ext>
            </p:extLst>
          </p:nvPr>
        </p:nvGraphicFramePr>
        <p:xfrm>
          <a:off x="808784" y="2457602"/>
          <a:ext cx="10574432" cy="374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A6B36FF-47C7-9F4F-9D2C-2CF7B8C33CE9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+mn-lt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975919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9"/>
          <a:stretch/>
        </p:blipFill>
        <p:spPr>
          <a:xfrm flipH="1">
            <a:off x="-4" y="359662"/>
            <a:ext cx="6888484" cy="92049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335360" y="81829"/>
            <a:ext cx="1512168" cy="147616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2" y="325520"/>
            <a:ext cx="1334403" cy="9887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52572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748783" y="6550317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1A6B26A-B769-6849-9B33-C844C22C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42" y="1842081"/>
            <a:ext cx="764076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ПРИНЦИПЫ ВНЕДРЕНИЯ </a:t>
            </a:r>
            <a:r>
              <a:rPr lang="en-US" altLang="ru-RU" sz="2200" b="1" dirty="0">
                <a:solidFill>
                  <a:srgbClr val="002060"/>
                </a:solidFill>
                <a:latin typeface="Qanelas Bold" pitchFamily="50" charset="-52"/>
                <a:cs typeface="Times New Roman" charset="0"/>
              </a:rPr>
              <a:t>KPI</a:t>
            </a:r>
            <a:endParaRPr lang="uk-UA" altLang="ru-RU" sz="2200" b="1" dirty="0">
              <a:solidFill>
                <a:srgbClr val="002060"/>
              </a:solidFill>
              <a:latin typeface="Qanelas Bold" pitchFamily="50" charset="-52"/>
              <a:cs typeface="Times New Roman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5AB01C-AC0F-4E4A-AC2E-9B91EB242DB7}"/>
              </a:ext>
            </a:extLst>
          </p:cNvPr>
          <p:cNvSpPr txBox="1"/>
          <p:nvPr/>
        </p:nvSpPr>
        <p:spPr>
          <a:xfrm>
            <a:off x="6539956" y="657222"/>
            <a:ext cx="56886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Qanelas Bold" pitchFamily="50" charset="-52"/>
              </a:rPr>
              <a:t>KEY PERFORMANCE INDICATORS</a:t>
            </a:r>
            <a:endParaRPr lang="uk-UA" sz="2600" dirty="0">
              <a:solidFill>
                <a:schemeClr val="tx1"/>
              </a:solidFill>
              <a:latin typeface="Qanelas Bold" pitchFamily="50" charset="-52"/>
            </a:endParaRPr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:a16="http://schemas.microsoft.com/office/drawing/2014/main" id="{4D5711D4-F1C6-FF4D-8F7C-542C3BA04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4431300"/>
              </p:ext>
            </p:extLst>
          </p:nvPr>
        </p:nvGraphicFramePr>
        <p:xfrm>
          <a:off x="808784" y="2457602"/>
          <a:ext cx="10574432" cy="374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19866766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2"/>
          <p:cNvSpPr txBox="1">
            <a:spLocks/>
          </p:cNvSpPr>
          <p:nvPr/>
        </p:nvSpPr>
        <p:spPr>
          <a:xfrm>
            <a:off x="0" y="4865967"/>
            <a:ext cx="12191801" cy="644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3600" b="1" dirty="0">
                <a:solidFill>
                  <a:srgbClr val="002060"/>
                </a:solidFill>
                <a:ea typeface="Times New Roman" charset="0"/>
                <a:cs typeface="Times New Roman" charset="0"/>
              </a:rPr>
              <a:t>СПАСИБО ЗА ВНИМАНИЕ!</a:t>
            </a:r>
            <a:endParaRPr lang="uk-UA" dirty="0">
              <a:ea typeface="Times New Roman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-450"/>
          <a:stretch/>
        </p:blipFill>
        <p:spPr>
          <a:xfrm rot="10800000" flipH="1" flipV="1">
            <a:off x="0" y="6230112"/>
            <a:ext cx="12204191" cy="33227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48783" y="6230230"/>
            <a:ext cx="270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Qanelas" pitchFamily="50" charset="-52"/>
              </a:rPr>
              <a:t>www.pravogarant.com.ua</a:t>
            </a:r>
            <a:endParaRPr lang="ru-RU" sz="1400" dirty="0">
              <a:solidFill>
                <a:schemeClr val="bg1">
                  <a:lumMod val="85000"/>
                </a:schemeClr>
              </a:solidFill>
              <a:latin typeface="Qanelas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363" y="1307752"/>
            <a:ext cx="6291462" cy="29928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511808"/>
            <a:ext cx="3169920" cy="258470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80" y="1511807"/>
            <a:ext cx="3171600" cy="257124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7971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29951</TotalTime>
  <Words>207</Words>
  <Application>Microsoft Macintosh PowerPoint</Application>
  <PresentationFormat>Широкоэкранный</PresentationFormat>
  <Paragraphs>66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Qanelas</vt:lpstr>
      <vt:lpstr>Qanelas 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кроки на етапі адміністративного оскарження (досудового) та в суді</dc:title>
  <dc:creator>Пользователь Microsoft Office</dc:creator>
  <cp:lastModifiedBy>Microsoft Office User</cp:lastModifiedBy>
  <cp:revision>420</cp:revision>
  <dcterms:created xsi:type="dcterms:W3CDTF">2018-07-31T12:06:23Z</dcterms:created>
  <dcterms:modified xsi:type="dcterms:W3CDTF">2019-12-13T06:04:06Z</dcterms:modified>
</cp:coreProperties>
</file>