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05613" cy="99393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C9C13-788E-43FE-BBD2-8F835D68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26859E-D906-445F-9800-F4653D1D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2BBB-50DF-4129-8316-F1624553E1B2}" type="datetimeFigureOut">
              <a:rPr lang="uk-UA" smtClean="0"/>
              <a:t>08.09.2020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31D4DE-1C8A-4DF1-AF5A-3D5F30EC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CCB503-9CF6-4EC1-9AE9-1CC84028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3E74-1A7E-4774-B8FF-C176B51063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1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CE03C-0A11-4B51-ABFB-743F7437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DEEF0-55FA-47D3-BACD-0FA770865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AFD7C-6DC1-4200-A305-200B3A6BE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2BBB-50DF-4129-8316-F1624553E1B2}" type="datetimeFigureOut">
              <a:rPr lang="uk-UA" smtClean="0"/>
              <a:t>08.09.2020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881CF-5562-4C5D-B3E7-D228D033D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B57B0-DB71-49B5-86B5-7AD1CEC49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3E74-1A7E-4774-B8FF-C176B51063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2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76581D-C847-4B04-A45E-666A0CE3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3FCE80-0C8A-4343-B6B7-F3F480A2D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0EECEC-76FA-4F67-A3A1-F86A84E7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7FD24-652A-48CD-B4AA-287B360CC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636C7D-5C0A-48CD-BB54-58A77087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B1492-D74B-499A-A05E-59F3583EA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D7595C-8156-46EC-82E7-C5E7BB1E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4EBF0B-5C14-438E-9C3A-3A7281BB3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5F603C-0396-49BD-87A7-55252CFF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D18700-3D09-4FC3-B8DC-026698037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26A8B0-1F40-42DC-A98A-998D04CA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BB5898-F9FD-4B34-9485-ED5A3F0B60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F33BD8-6BE7-40E2-9143-5E302AC6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776FB3-0A7F-4455-9E2D-C4E67015A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D2F8B7-A816-471A-9916-E5587410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58E433-E0D1-4B31-9034-D3CA22087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574316-F54A-4ECA-890C-FF3BAE8A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E2488D-3798-4150-A087-3FB1743A0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6ED3AD-A201-4147-9E7C-C598B831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E9111-4B9F-401B-A442-BF9232925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67216"/>
      </p:ext>
    </p:extLst>
  </p:cSld>
  <p:clrMapOvr>
    <a:masterClrMapping/>
  </p:clrMapOvr>
  <p:transition spd="slow" advTm="7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D2C905-8B24-4283-8F99-8651D55E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5CCCF-905F-4A11-B35C-45768C726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243C7A-B10E-4721-B8D5-61F4C608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B4494B-7E52-485A-937C-B9D58E9BC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63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91100C-267A-4B13-A6BC-E8A9B51D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A19A5-C778-40DF-86C1-1D902D8F7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A20282-520E-46ED-B274-AFAC3987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71A8A3-458C-47B7-8A4E-989956F0E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9327E0-475A-4FD6-9FEE-ACF8931C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ACA40-5AF9-41F0-822C-D0537D4B3B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4EA2DE-33B1-4334-AF82-A23E6B45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21DA9-43A2-4855-BC37-736AE9B93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C9D9DE-135D-4F7C-831D-6D06D0BA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65F03-3920-4F7D-A908-3B7A5FE54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8D5318-17BC-4074-936F-B3E76621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524A1-0697-49E7-900A-833E51ADD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7E2383-7D66-416E-9F26-D557B452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FAF1DD-E664-4AF7-A7F0-69819E94C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C99A26791AC654AA38155D8C5384D8E" ma:contentTypeVersion="12" ma:contentTypeDescription="Створення нового документа." ma:contentTypeScope="" ma:versionID="648319af16c81a7a5139c5def9c8a588">
  <xsd:schema xmlns:xsd="http://www.w3.org/2001/XMLSchema" xmlns:xs="http://www.w3.org/2001/XMLSchema" xmlns:p="http://schemas.microsoft.com/office/2006/metadata/properties" xmlns:ns3="4e788633-2848-46e1-9a64-eab7e6effda0" xmlns:ns4="b1f64968-623d-4223-87db-1fd2de168c2d" targetNamespace="http://schemas.microsoft.com/office/2006/metadata/properties" ma:root="true" ma:fieldsID="58c1c3453c04aaa98f62ef2f41f8481e" ns3:_="" ns4:_="">
    <xsd:import namespace="4e788633-2848-46e1-9a64-eab7e6effda0"/>
    <xsd:import namespace="b1f64968-623d-4223-87db-1fd2de168c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88633-2848-46e1-9a64-eab7e6effd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64968-623d-4223-87db-1fd2de168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3B923D-9FDE-4031-9B6D-57BAFF353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88633-2848-46e1-9a64-eab7e6effda0"/>
    <ds:schemaRef ds:uri="b1f64968-623d-4223-87db-1fd2de168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B1F1B4-93F3-45BB-B072-695219B51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4A754A-BD5F-436A-80D1-6DB716C30D2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b1f64968-623d-4223-87db-1fd2de168c2d"/>
    <ds:schemaRef ds:uri="4e788633-2848-46e1-9a64-eab7e6effd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Olena Vakulik</dc:creator>
  <cp:lastModifiedBy>Olena Vakulik</cp:lastModifiedBy>
  <cp:revision>1</cp:revision>
  <dcterms:created xsi:type="dcterms:W3CDTF">2020-09-08T17:38:42Z</dcterms:created>
  <dcterms:modified xsi:type="dcterms:W3CDTF">2020-09-08T17:38:43Z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0x010100EC99A26791AC654AA38155D8C5384D8E</vt:lpwstr>
  </property>
</Properties>
</file>