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59" r:id="rId6"/>
    <p:sldId id="262" r:id="rId7"/>
    <p:sldId id="264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2CC426B-C6A3-401C-9802-B3D59A00D21E}">
          <p14:sldIdLst>
            <p14:sldId id="256"/>
            <p14:sldId id="260"/>
            <p14:sldId id="257"/>
            <p14:sldId id="258"/>
            <p14:sldId id="259"/>
            <p14:sldId id="262"/>
            <p14:sldId id="264"/>
            <p14:sldId id="263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59CC8689-A4C9-4754-A825-FE95B752E2E1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80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583D9C20-22D6-4665-92E2-2CFDFDE26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75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30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379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584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034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16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0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71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790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104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88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136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8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9C20-22D6-4665-92E2-2CFDFDE2678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37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8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9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7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9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3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1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8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76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7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4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2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B7E2-1691-4E7F-8B97-C6C9BC800286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4C9C3-D0FF-4987-8013-32229421F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6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5.xml"/><Relationship Id="rId5" Type="http://schemas.openxmlformats.org/officeDocument/2006/relationships/slide" Target="slide3.xml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slide" Target="slide7.xml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12.xml"/><Relationship Id="rId5" Type="http://schemas.openxmlformats.org/officeDocument/2006/relationships/slide" Target="slide10.xm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70FE7A3-858D-4E09-9653-5784B1B61B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2946AC2-A06B-4894-B6B6-5692F0F3ECB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lumMod val="61000"/>
                  <a:alpha val="82000"/>
                </a:srgbClr>
              </a:gs>
              <a:gs pos="43000">
                <a:schemeClr val="accent1">
                  <a:lumMod val="82000"/>
                  <a:lumOff val="18000"/>
                  <a:alpha val="59000"/>
                </a:schemeClr>
              </a:gs>
              <a:gs pos="89000">
                <a:schemeClr val="accent1">
                  <a:lumMod val="36000"/>
                  <a:lumOff val="64000"/>
                  <a:alpha val="4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: фигура 53">
            <a:extLst>
              <a:ext uri="{FF2B5EF4-FFF2-40B4-BE49-F238E27FC236}">
                <a16:creationId xmlns:a16="http://schemas.microsoft.com/office/drawing/2014/main" id="{08F11F62-CB39-4151-BB1E-1129732DBDAF}"/>
              </a:ext>
            </a:extLst>
          </p:cNvPr>
          <p:cNvSpPr/>
          <p:nvPr/>
        </p:nvSpPr>
        <p:spPr>
          <a:xfrm>
            <a:off x="1455822" y="0"/>
            <a:ext cx="7688180" cy="6858000"/>
          </a:xfrm>
          <a:custGeom>
            <a:avLst/>
            <a:gdLst>
              <a:gd name="connsiteX0" fmla="*/ 4044161 w 6376737"/>
              <a:gd name="connsiteY0" fmla="*/ 0 h 6858000"/>
              <a:gd name="connsiteX1" fmla="*/ 6376737 w 6376737"/>
              <a:gd name="connsiteY1" fmla="*/ 0 h 6858000"/>
              <a:gd name="connsiteX2" fmla="*/ 6376737 w 6376737"/>
              <a:gd name="connsiteY2" fmla="*/ 6858000 h 6858000"/>
              <a:gd name="connsiteX3" fmla="*/ 42324 w 6376737"/>
              <a:gd name="connsiteY3" fmla="*/ 6858000 h 6858000"/>
              <a:gd name="connsiteX4" fmla="*/ 27464 w 6376737"/>
              <a:gd name="connsiteY4" fmla="*/ 6825670 h 6858000"/>
              <a:gd name="connsiteX5" fmla="*/ 0 w 6376737"/>
              <a:gd name="connsiteY5" fmla="*/ 6610840 h 6858000"/>
              <a:gd name="connsiteX6" fmla="*/ 12031 w 6376737"/>
              <a:gd name="connsiteY6" fmla="*/ 6569989 h 6858000"/>
              <a:gd name="connsiteX7" fmla="*/ 96252 w 6376737"/>
              <a:gd name="connsiteY7" fmla="*/ 6461052 h 6858000"/>
              <a:gd name="connsiteX8" fmla="*/ 168442 w 6376737"/>
              <a:gd name="connsiteY8" fmla="*/ 6379348 h 6858000"/>
              <a:gd name="connsiteX9" fmla="*/ 240631 w 6376737"/>
              <a:gd name="connsiteY9" fmla="*/ 6324880 h 6858000"/>
              <a:gd name="connsiteX10" fmla="*/ 397042 w 6376737"/>
              <a:gd name="connsiteY10" fmla="*/ 6161474 h 6858000"/>
              <a:gd name="connsiteX11" fmla="*/ 421105 w 6376737"/>
              <a:gd name="connsiteY11" fmla="*/ 6120623 h 6858000"/>
              <a:gd name="connsiteX12" fmla="*/ 445168 w 6376737"/>
              <a:gd name="connsiteY12" fmla="*/ 5984452 h 6858000"/>
              <a:gd name="connsiteX13" fmla="*/ 481263 w 6376737"/>
              <a:gd name="connsiteY13" fmla="*/ 5916366 h 6858000"/>
              <a:gd name="connsiteX14" fmla="*/ 709863 w 6376737"/>
              <a:gd name="connsiteY14" fmla="*/ 5889132 h 6858000"/>
              <a:gd name="connsiteX15" fmla="*/ 818147 w 6376737"/>
              <a:gd name="connsiteY15" fmla="*/ 5861897 h 6858000"/>
              <a:gd name="connsiteX16" fmla="*/ 938463 w 6376737"/>
              <a:gd name="connsiteY16" fmla="*/ 5848281 h 6858000"/>
              <a:gd name="connsiteX17" fmla="*/ 974558 w 6376737"/>
              <a:gd name="connsiteY17" fmla="*/ 5807429 h 6858000"/>
              <a:gd name="connsiteX18" fmla="*/ 1022684 w 6376737"/>
              <a:gd name="connsiteY18" fmla="*/ 5712109 h 6858000"/>
              <a:gd name="connsiteX19" fmla="*/ 1034716 w 6376737"/>
              <a:gd name="connsiteY19" fmla="*/ 5657641 h 6858000"/>
              <a:gd name="connsiteX20" fmla="*/ 1022684 w 6376737"/>
              <a:gd name="connsiteY20" fmla="*/ 5181041 h 6858000"/>
              <a:gd name="connsiteX21" fmla="*/ 1094873 w 6376737"/>
              <a:gd name="connsiteY21" fmla="*/ 5072104 h 6858000"/>
              <a:gd name="connsiteX22" fmla="*/ 1118937 w 6376737"/>
              <a:gd name="connsiteY22" fmla="*/ 5044870 h 6858000"/>
              <a:gd name="connsiteX23" fmla="*/ 1155031 w 6376737"/>
              <a:gd name="connsiteY23" fmla="*/ 5017636 h 6858000"/>
              <a:gd name="connsiteX24" fmla="*/ 1203158 w 6376737"/>
              <a:gd name="connsiteY24" fmla="*/ 4908698 h 6858000"/>
              <a:gd name="connsiteX25" fmla="*/ 1179095 w 6376737"/>
              <a:gd name="connsiteY25" fmla="*/ 4867846 h 6858000"/>
              <a:gd name="connsiteX26" fmla="*/ 1179095 w 6376737"/>
              <a:gd name="connsiteY26" fmla="*/ 4472949 h 6858000"/>
              <a:gd name="connsiteX27" fmla="*/ 1251284 w 6376737"/>
              <a:gd name="connsiteY27" fmla="*/ 4445715 h 6858000"/>
              <a:gd name="connsiteX28" fmla="*/ 1323473 w 6376737"/>
              <a:gd name="connsiteY28" fmla="*/ 4391247 h 6858000"/>
              <a:gd name="connsiteX29" fmla="*/ 1419726 w 6376737"/>
              <a:gd name="connsiteY29" fmla="*/ 4350395 h 6858000"/>
              <a:gd name="connsiteX30" fmla="*/ 1455821 w 6376737"/>
              <a:gd name="connsiteY30" fmla="*/ 4309544 h 6858000"/>
              <a:gd name="connsiteX31" fmla="*/ 1504416 w 6376737"/>
              <a:gd name="connsiteY31" fmla="*/ 4281438 h 6858000"/>
              <a:gd name="connsiteX32" fmla="*/ 1499456 w 6376737"/>
              <a:gd name="connsiteY32" fmla="*/ 4288901 h 6858000"/>
              <a:gd name="connsiteX33" fmla="*/ 1497775 w 6376737"/>
              <a:gd name="connsiteY33" fmla="*/ 4290888 h 6858000"/>
              <a:gd name="connsiteX34" fmla="*/ 1498195 w 6376737"/>
              <a:gd name="connsiteY34" fmla="*/ 4290798 h 6858000"/>
              <a:gd name="connsiteX35" fmla="*/ 1499456 w 6376737"/>
              <a:gd name="connsiteY35" fmla="*/ 4288901 h 6858000"/>
              <a:gd name="connsiteX36" fmla="*/ 1518792 w 6376737"/>
              <a:gd name="connsiteY36" fmla="*/ 4266044 h 6858000"/>
              <a:gd name="connsiteX37" fmla="*/ 1564105 w 6376737"/>
              <a:gd name="connsiteY37" fmla="*/ 4214224 h 6858000"/>
              <a:gd name="connsiteX38" fmla="*/ 1696452 w 6376737"/>
              <a:gd name="connsiteY38" fmla="*/ 4146139 h 6858000"/>
              <a:gd name="connsiteX39" fmla="*/ 1756610 w 6376737"/>
              <a:gd name="connsiteY39" fmla="*/ 4132521 h 6858000"/>
              <a:gd name="connsiteX40" fmla="*/ 1804737 w 6376737"/>
              <a:gd name="connsiteY40" fmla="*/ 4118904 h 6858000"/>
              <a:gd name="connsiteX41" fmla="*/ 1973179 w 6376737"/>
              <a:gd name="connsiteY41" fmla="*/ 4078053 h 6858000"/>
              <a:gd name="connsiteX42" fmla="*/ 2045368 w 6376737"/>
              <a:gd name="connsiteY42" fmla="*/ 4023584 h 6858000"/>
              <a:gd name="connsiteX43" fmla="*/ 2057400 w 6376737"/>
              <a:gd name="connsiteY43" fmla="*/ 3955498 h 6858000"/>
              <a:gd name="connsiteX44" fmla="*/ 2117558 w 6376737"/>
              <a:gd name="connsiteY44" fmla="*/ 3819328 h 6858000"/>
              <a:gd name="connsiteX45" fmla="*/ 2141621 w 6376737"/>
              <a:gd name="connsiteY45" fmla="*/ 3764858 h 6858000"/>
              <a:gd name="connsiteX46" fmla="*/ 2153652 w 6376737"/>
              <a:gd name="connsiteY46" fmla="*/ 3696773 h 6858000"/>
              <a:gd name="connsiteX47" fmla="*/ 2189747 w 6376737"/>
              <a:gd name="connsiteY47" fmla="*/ 3642304 h 6858000"/>
              <a:gd name="connsiteX48" fmla="*/ 2201779 w 6376737"/>
              <a:gd name="connsiteY48" fmla="*/ 3546984 h 6858000"/>
              <a:gd name="connsiteX49" fmla="*/ 2213810 w 6376737"/>
              <a:gd name="connsiteY49" fmla="*/ 3465282 h 6858000"/>
              <a:gd name="connsiteX50" fmla="*/ 2237873 w 6376737"/>
              <a:gd name="connsiteY50" fmla="*/ 3438047 h 6858000"/>
              <a:gd name="connsiteX51" fmla="*/ 2249905 w 6376737"/>
              <a:gd name="connsiteY51" fmla="*/ 3397196 h 6858000"/>
              <a:gd name="connsiteX52" fmla="*/ 2273968 w 6376737"/>
              <a:gd name="connsiteY52" fmla="*/ 3356345 h 6858000"/>
              <a:gd name="connsiteX53" fmla="*/ 2346158 w 6376737"/>
              <a:gd name="connsiteY53" fmla="*/ 3301877 h 6858000"/>
              <a:gd name="connsiteX54" fmla="*/ 2382252 w 6376737"/>
              <a:gd name="connsiteY54" fmla="*/ 3247407 h 6858000"/>
              <a:gd name="connsiteX55" fmla="*/ 2430379 w 6376737"/>
              <a:gd name="connsiteY55" fmla="*/ 3220173 h 6858000"/>
              <a:gd name="connsiteX56" fmla="*/ 2466473 w 6376737"/>
              <a:gd name="connsiteY56" fmla="*/ 3179321 h 6858000"/>
              <a:gd name="connsiteX57" fmla="*/ 2550695 w 6376737"/>
              <a:gd name="connsiteY57" fmla="*/ 3124853 h 6858000"/>
              <a:gd name="connsiteX58" fmla="*/ 2995863 w 6376737"/>
              <a:gd name="connsiteY58" fmla="*/ 3097619 h 6858000"/>
              <a:gd name="connsiteX59" fmla="*/ 3080084 w 6376737"/>
              <a:gd name="connsiteY59" fmla="*/ 3070385 h 6858000"/>
              <a:gd name="connsiteX60" fmla="*/ 3116179 w 6376737"/>
              <a:gd name="connsiteY60" fmla="*/ 3043151 h 6858000"/>
              <a:gd name="connsiteX61" fmla="*/ 3128210 w 6376737"/>
              <a:gd name="connsiteY61" fmla="*/ 2838894 h 6858000"/>
              <a:gd name="connsiteX62" fmla="*/ 3068052 w 6376737"/>
              <a:gd name="connsiteY62" fmla="*/ 2757190 h 6858000"/>
              <a:gd name="connsiteX63" fmla="*/ 3031958 w 6376737"/>
              <a:gd name="connsiteY63" fmla="*/ 2716339 h 6858000"/>
              <a:gd name="connsiteX64" fmla="*/ 2983831 w 6376737"/>
              <a:gd name="connsiteY64" fmla="*/ 2607402 h 6858000"/>
              <a:gd name="connsiteX65" fmla="*/ 2971800 w 6376737"/>
              <a:gd name="connsiteY65" fmla="*/ 2498464 h 6858000"/>
              <a:gd name="connsiteX66" fmla="*/ 3019926 w 6376737"/>
              <a:gd name="connsiteY66" fmla="*/ 2416762 h 6858000"/>
              <a:gd name="connsiteX67" fmla="*/ 3031958 w 6376737"/>
              <a:gd name="connsiteY67" fmla="*/ 2335060 h 6858000"/>
              <a:gd name="connsiteX68" fmla="*/ 2995863 w 6376737"/>
              <a:gd name="connsiteY68" fmla="*/ 2226123 h 6858000"/>
              <a:gd name="connsiteX69" fmla="*/ 2983831 w 6376737"/>
              <a:gd name="connsiteY69" fmla="*/ 2171654 h 6858000"/>
              <a:gd name="connsiteX70" fmla="*/ 2935705 w 6376737"/>
              <a:gd name="connsiteY70" fmla="*/ 2021865 h 6858000"/>
              <a:gd name="connsiteX71" fmla="*/ 2923673 w 6376737"/>
              <a:gd name="connsiteY71" fmla="*/ 1844843 h 6858000"/>
              <a:gd name="connsiteX72" fmla="*/ 2983831 w 6376737"/>
              <a:gd name="connsiteY72" fmla="*/ 1695054 h 6858000"/>
              <a:gd name="connsiteX73" fmla="*/ 3007678 w 6376737"/>
              <a:gd name="connsiteY73" fmla="*/ 1669361 h 6858000"/>
              <a:gd name="connsiteX74" fmla="*/ 3006908 w 6376737"/>
              <a:gd name="connsiteY74" fmla="*/ 1673165 h 6858000"/>
              <a:gd name="connsiteX75" fmla="*/ 3006876 w 6376737"/>
              <a:gd name="connsiteY75" fmla="*/ 1673286 h 6858000"/>
              <a:gd name="connsiteX76" fmla="*/ 3006592 w 6376737"/>
              <a:gd name="connsiteY76" fmla="*/ 1674724 h 6858000"/>
              <a:gd name="connsiteX77" fmla="*/ 3006908 w 6376737"/>
              <a:gd name="connsiteY77" fmla="*/ 1673165 h 6858000"/>
              <a:gd name="connsiteX78" fmla="*/ 3010622 w 6376737"/>
              <a:gd name="connsiteY78" fmla="*/ 1659286 h 6858000"/>
              <a:gd name="connsiteX79" fmla="*/ 3019926 w 6376737"/>
              <a:gd name="connsiteY79" fmla="*/ 1626968 h 6858000"/>
              <a:gd name="connsiteX80" fmla="*/ 2947737 w 6376737"/>
              <a:gd name="connsiteY80" fmla="*/ 1599734 h 6858000"/>
              <a:gd name="connsiteX81" fmla="*/ 2899610 w 6376737"/>
              <a:gd name="connsiteY81" fmla="*/ 1545266 h 6858000"/>
              <a:gd name="connsiteX82" fmla="*/ 2851484 w 6376737"/>
              <a:gd name="connsiteY82" fmla="*/ 1354626 h 6858000"/>
              <a:gd name="connsiteX83" fmla="*/ 2899610 w 6376737"/>
              <a:gd name="connsiteY83" fmla="*/ 1259306 h 6858000"/>
              <a:gd name="connsiteX84" fmla="*/ 2911642 w 6376737"/>
              <a:gd name="connsiteY84" fmla="*/ 1204837 h 6858000"/>
              <a:gd name="connsiteX85" fmla="*/ 2875547 w 6376737"/>
              <a:gd name="connsiteY85" fmla="*/ 1109517 h 6858000"/>
              <a:gd name="connsiteX86" fmla="*/ 2851484 w 6376737"/>
              <a:gd name="connsiteY86" fmla="*/ 1027814 h 6858000"/>
              <a:gd name="connsiteX87" fmla="*/ 2827421 w 6376737"/>
              <a:gd name="connsiteY87" fmla="*/ 959729 h 6858000"/>
              <a:gd name="connsiteX88" fmla="*/ 2815389 w 6376737"/>
              <a:gd name="connsiteY88" fmla="*/ 837175 h 6858000"/>
              <a:gd name="connsiteX89" fmla="*/ 2887579 w 6376737"/>
              <a:gd name="connsiteY89" fmla="*/ 809941 h 6858000"/>
              <a:gd name="connsiteX90" fmla="*/ 2923673 w 6376737"/>
              <a:gd name="connsiteY90" fmla="*/ 823557 h 6858000"/>
              <a:gd name="connsiteX91" fmla="*/ 3404937 w 6376737"/>
              <a:gd name="connsiteY91" fmla="*/ 837175 h 6858000"/>
              <a:gd name="connsiteX92" fmla="*/ 3681663 w 6376737"/>
              <a:gd name="connsiteY92" fmla="*/ 809941 h 6858000"/>
              <a:gd name="connsiteX93" fmla="*/ 3753852 w 6376737"/>
              <a:gd name="connsiteY93" fmla="*/ 755471 h 6858000"/>
              <a:gd name="connsiteX94" fmla="*/ 3765884 w 6376737"/>
              <a:gd name="connsiteY94" fmla="*/ 673769 h 6858000"/>
              <a:gd name="connsiteX95" fmla="*/ 3789947 w 6376737"/>
              <a:gd name="connsiteY95" fmla="*/ 592065 h 6858000"/>
              <a:gd name="connsiteX96" fmla="*/ 3826042 w 6376737"/>
              <a:gd name="connsiteY96" fmla="*/ 551215 h 6858000"/>
              <a:gd name="connsiteX97" fmla="*/ 3838073 w 6376737"/>
              <a:gd name="connsiteY97" fmla="*/ 510363 h 6858000"/>
              <a:gd name="connsiteX98" fmla="*/ 3850105 w 6376737"/>
              <a:gd name="connsiteY98" fmla="*/ 142700 h 6858000"/>
              <a:gd name="connsiteX99" fmla="*/ 3886200 w 6376737"/>
              <a:gd name="connsiteY99" fmla="*/ 101850 h 6858000"/>
              <a:gd name="connsiteX100" fmla="*/ 3994484 w 6376737"/>
              <a:gd name="connsiteY100" fmla="*/ 33764 h 6858000"/>
              <a:gd name="connsiteX101" fmla="*/ 4042610 w 6376737"/>
              <a:gd name="connsiteY101" fmla="*/ 65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376737" h="6858000">
                <a:moveTo>
                  <a:pt x="4044161" y="0"/>
                </a:moveTo>
                <a:lnTo>
                  <a:pt x="6376737" y="0"/>
                </a:lnTo>
                <a:lnTo>
                  <a:pt x="6376737" y="6858000"/>
                </a:lnTo>
                <a:lnTo>
                  <a:pt x="42324" y="6858000"/>
                </a:lnTo>
                <a:lnTo>
                  <a:pt x="27464" y="6825670"/>
                </a:lnTo>
                <a:cubicBezTo>
                  <a:pt x="2779" y="6759752"/>
                  <a:pt x="0" y="6704137"/>
                  <a:pt x="0" y="6610840"/>
                </a:cubicBezTo>
                <a:cubicBezTo>
                  <a:pt x="0" y="6596486"/>
                  <a:pt x="8021" y="6583606"/>
                  <a:pt x="12031" y="6569989"/>
                </a:cubicBezTo>
                <a:cubicBezTo>
                  <a:pt x="46718" y="6517644"/>
                  <a:pt x="50939" y="6505926"/>
                  <a:pt x="96252" y="6461052"/>
                </a:cubicBezTo>
                <a:cubicBezTo>
                  <a:pt x="167886" y="6390113"/>
                  <a:pt x="124647" y="6453700"/>
                  <a:pt x="168442" y="6379348"/>
                </a:cubicBezTo>
                <a:cubicBezTo>
                  <a:pt x="220679" y="6359643"/>
                  <a:pt x="195569" y="6375882"/>
                  <a:pt x="240631" y="6324880"/>
                </a:cubicBezTo>
                <a:cubicBezTo>
                  <a:pt x="416042" y="6126347"/>
                  <a:pt x="314734" y="6291893"/>
                  <a:pt x="397042" y="6161474"/>
                </a:cubicBezTo>
                <a:cubicBezTo>
                  <a:pt x="405447" y="6148157"/>
                  <a:pt x="416532" y="6136148"/>
                  <a:pt x="421105" y="6120623"/>
                </a:cubicBezTo>
                <a:cubicBezTo>
                  <a:pt x="433067" y="6080010"/>
                  <a:pt x="429111" y="6025341"/>
                  <a:pt x="445168" y="5984452"/>
                </a:cubicBezTo>
                <a:cubicBezTo>
                  <a:pt x="454666" y="5960266"/>
                  <a:pt x="469231" y="5939062"/>
                  <a:pt x="481263" y="5916366"/>
                </a:cubicBezTo>
                <a:cubicBezTo>
                  <a:pt x="613091" y="5879065"/>
                  <a:pt x="420969" y="5930003"/>
                  <a:pt x="709863" y="5889132"/>
                </a:cubicBezTo>
                <a:cubicBezTo>
                  <a:pt x="746553" y="5883942"/>
                  <a:pt x="782052" y="5870975"/>
                  <a:pt x="818147" y="5861897"/>
                </a:cubicBezTo>
                <a:cubicBezTo>
                  <a:pt x="858252" y="5857359"/>
                  <a:pt x="899940" y="5861696"/>
                  <a:pt x="938463" y="5848281"/>
                </a:cubicBezTo>
                <a:cubicBezTo>
                  <a:pt x="954726" y="5842617"/>
                  <a:pt x="963485" y="5822050"/>
                  <a:pt x="974558" y="5807429"/>
                </a:cubicBezTo>
                <a:cubicBezTo>
                  <a:pt x="1008915" y="5762064"/>
                  <a:pt x="1010222" y="5761471"/>
                  <a:pt x="1022684" y="5712109"/>
                </a:cubicBezTo>
                <a:cubicBezTo>
                  <a:pt x="1027227" y="5694115"/>
                  <a:pt x="1034716" y="5676356"/>
                  <a:pt x="1034716" y="5657641"/>
                </a:cubicBezTo>
                <a:cubicBezTo>
                  <a:pt x="1034716" y="5498709"/>
                  <a:pt x="1026695" y="5339907"/>
                  <a:pt x="1022684" y="5181041"/>
                </a:cubicBezTo>
                <a:cubicBezTo>
                  <a:pt x="1077872" y="5118578"/>
                  <a:pt x="1013238" y="5195294"/>
                  <a:pt x="1094873" y="5072104"/>
                </a:cubicBezTo>
                <a:cubicBezTo>
                  <a:pt x="1101679" y="5061833"/>
                  <a:pt x="1110079" y="5052890"/>
                  <a:pt x="1118937" y="5044870"/>
                </a:cubicBezTo>
                <a:cubicBezTo>
                  <a:pt x="1130228" y="5034646"/>
                  <a:pt x="1146739" y="5031043"/>
                  <a:pt x="1155031" y="5017636"/>
                </a:cubicBezTo>
                <a:cubicBezTo>
                  <a:pt x="1175602" y="4984376"/>
                  <a:pt x="1187116" y="4945010"/>
                  <a:pt x="1203158" y="4908698"/>
                </a:cubicBezTo>
                <a:cubicBezTo>
                  <a:pt x="1195137" y="4895081"/>
                  <a:pt x="1180583" y="4884125"/>
                  <a:pt x="1179095" y="4867846"/>
                </a:cubicBezTo>
                <a:cubicBezTo>
                  <a:pt x="1150433" y="4554267"/>
                  <a:pt x="1136026" y="4619181"/>
                  <a:pt x="1179095" y="4472949"/>
                </a:cubicBezTo>
                <a:lnTo>
                  <a:pt x="1251284" y="4445715"/>
                </a:lnTo>
                <a:cubicBezTo>
                  <a:pt x="1278720" y="4435365"/>
                  <a:pt x="1298192" y="4407143"/>
                  <a:pt x="1323473" y="4391247"/>
                </a:cubicBezTo>
                <a:cubicBezTo>
                  <a:pt x="1424259" y="4327875"/>
                  <a:pt x="1272519" y="4454524"/>
                  <a:pt x="1419726" y="4350395"/>
                </a:cubicBezTo>
                <a:cubicBezTo>
                  <a:pt x="1434155" y="4340189"/>
                  <a:pt x="1441975" y="4320737"/>
                  <a:pt x="1455821" y="4309544"/>
                </a:cubicBezTo>
                <a:cubicBezTo>
                  <a:pt x="1504050" y="4270555"/>
                  <a:pt x="1508836" y="4272867"/>
                  <a:pt x="1504416" y="4281438"/>
                </a:cubicBezTo>
                <a:lnTo>
                  <a:pt x="1499456" y="4288901"/>
                </a:lnTo>
                <a:lnTo>
                  <a:pt x="1497775" y="4290888"/>
                </a:lnTo>
                <a:cubicBezTo>
                  <a:pt x="1490172" y="4300190"/>
                  <a:pt x="1493693" y="4296699"/>
                  <a:pt x="1498195" y="4290798"/>
                </a:cubicBezTo>
                <a:lnTo>
                  <a:pt x="1499456" y="4288901"/>
                </a:lnTo>
                <a:lnTo>
                  <a:pt x="1518792" y="4266044"/>
                </a:lnTo>
                <a:cubicBezTo>
                  <a:pt x="1529425" y="4253699"/>
                  <a:pt x="1544106" y="4236858"/>
                  <a:pt x="1564105" y="4214224"/>
                </a:cubicBezTo>
                <a:cubicBezTo>
                  <a:pt x="1634230" y="4187769"/>
                  <a:pt x="1588856" y="4207027"/>
                  <a:pt x="1696452" y="4146139"/>
                </a:cubicBezTo>
                <a:cubicBezTo>
                  <a:pt x="1716505" y="4141599"/>
                  <a:pt x="1736647" y="4137542"/>
                  <a:pt x="1756610" y="4132521"/>
                </a:cubicBezTo>
                <a:cubicBezTo>
                  <a:pt x="1772752" y="4128462"/>
                  <a:pt x="1788522" y="4122574"/>
                  <a:pt x="1804737" y="4118904"/>
                </a:cubicBezTo>
                <a:cubicBezTo>
                  <a:pt x="1929943" y="4090563"/>
                  <a:pt x="1825610" y="4123604"/>
                  <a:pt x="1973179" y="4078053"/>
                </a:cubicBezTo>
                <a:cubicBezTo>
                  <a:pt x="2004137" y="4068498"/>
                  <a:pt x="2028854" y="4060964"/>
                  <a:pt x="2045368" y="4023584"/>
                </a:cubicBezTo>
                <a:cubicBezTo>
                  <a:pt x="2054514" y="4002882"/>
                  <a:pt x="2053389" y="3978194"/>
                  <a:pt x="2057400" y="3955498"/>
                </a:cubicBezTo>
                <a:cubicBezTo>
                  <a:pt x="2119801" y="3837794"/>
                  <a:pt x="2070778" y="3938457"/>
                  <a:pt x="2117558" y="3819328"/>
                </a:cubicBezTo>
                <a:cubicBezTo>
                  <a:pt x="2124842" y="3800778"/>
                  <a:pt x="2135949" y="3784116"/>
                  <a:pt x="2141621" y="3764858"/>
                </a:cubicBezTo>
                <a:cubicBezTo>
                  <a:pt x="2148088" y="3742902"/>
                  <a:pt x="2149642" y="3719468"/>
                  <a:pt x="2153652" y="3696773"/>
                </a:cubicBezTo>
                <a:cubicBezTo>
                  <a:pt x="2165684" y="3678616"/>
                  <a:pt x="2182894" y="3663633"/>
                  <a:pt x="2189747" y="3642304"/>
                </a:cubicBezTo>
                <a:cubicBezTo>
                  <a:pt x="2199439" y="3612141"/>
                  <a:pt x="2197467" y="3578707"/>
                  <a:pt x="2201779" y="3546984"/>
                </a:cubicBezTo>
                <a:cubicBezTo>
                  <a:pt x="2205488" y="3519696"/>
                  <a:pt x="2209800" y="3492516"/>
                  <a:pt x="2213810" y="3465282"/>
                </a:cubicBezTo>
                <a:cubicBezTo>
                  <a:pt x="2221831" y="3456204"/>
                  <a:pt x="2232037" y="3449056"/>
                  <a:pt x="2237873" y="3438047"/>
                </a:cubicBezTo>
                <a:cubicBezTo>
                  <a:pt x="2244398" y="3425739"/>
                  <a:pt x="2244233" y="3410034"/>
                  <a:pt x="2249905" y="3397196"/>
                </a:cubicBezTo>
                <a:cubicBezTo>
                  <a:pt x="2256372" y="3382558"/>
                  <a:pt x="2265947" y="3369962"/>
                  <a:pt x="2273968" y="3356345"/>
                </a:cubicBezTo>
                <a:cubicBezTo>
                  <a:pt x="2273968" y="3356345"/>
                  <a:pt x="2324543" y="3323623"/>
                  <a:pt x="2346158" y="3301877"/>
                </a:cubicBezTo>
                <a:cubicBezTo>
                  <a:pt x="2361146" y="3286799"/>
                  <a:pt x="2370221" y="3265563"/>
                  <a:pt x="2382252" y="3247407"/>
                </a:cubicBezTo>
                <a:cubicBezTo>
                  <a:pt x="2398294" y="3238329"/>
                  <a:pt x="2415784" y="3231972"/>
                  <a:pt x="2430379" y="3220173"/>
                </a:cubicBezTo>
                <a:cubicBezTo>
                  <a:pt x="2444225" y="3208980"/>
                  <a:pt x="2453554" y="3191854"/>
                  <a:pt x="2466473" y="3179321"/>
                </a:cubicBezTo>
                <a:cubicBezTo>
                  <a:pt x="2512824" y="3134357"/>
                  <a:pt x="2503117" y="3142803"/>
                  <a:pt x="2550695" y="3124853"/>
                </a:cubicBezTo>
                <a:cubicBezTo>
                  <a:pt x="2699084" y="3115775"/>
                  <a:pt x="2847653" y="3109893"/>
                  <a:pt x="2995863" y="3097619"/>
                </a:cubicBezTo>
                <a:cubicBezTo>
                  <a:pt x="3004891" y="3096871"/>
                  <a:pt x="3067726" y="3077378"/>
                  <a:pt x="3080084" y="3070385"/>
                </a:cubicBezTo>
                <a:cubicBezTo>
                  <a:pt x="3093018" y="3063066"/>
                  <a:pt x="3112867" y="3059082"/>
                  <a:pt x="3116179" y="3043151"/>
                </a:cubicBezTo>
                <a:cubicBezTo>
                  <a:pt x="3129988" y="2976728"/>
                  <a:pt x="3124200" y="2906979"/>
                  <a:pt x="3128210" y="2838894"/>
                </a:cubicBezTo>
                <a:cubicBezTo>
                  <a:pt x="3057055" y="2785205"/>
                  <a:pt x="3123561" y="2845144"/>
                  <a:pt x="3068052" y="2757190"/>
                </a:cubicBezTo>
                <a:cubicBezTo>
                  <a:pt x="3058162" y="2741520"/>
                  <a:pt x="3042167" y="2731746"/>
                  <a:pt x="3031958" y="2716339"/>
                </a:cubicBezTo>
                <a:cubicBezTo>
                  <a:pt x="3014241" y="2689605"/>
                  <a:pt x="2989752" y="2644262"/>
                  <a:pt x="2983831" y="2607402"/>
                </a:cubicBezTo>
                <a:cubicBezTo>
                  <a:pt x="2978047" y="2571398"/>
                  <a:pt x="2975810" y="2534777"/>
                  <a:pt x="2971800" y="2498464"/>
                </a:cubicBezTo>
                <a:cubicBezTo>
                  <a:pt x="2971800" y="2498464"/>
                  <a:pt x="3008803" y="2446975"/>
                  <a:pt x="3019926" y="2416762"/>
                </a:cubicBezTo>
                <a:cubicBezTo>
                  <a:pt x="3029309" y="2391277"/>
                  <a:pt x="3027947" y="2362294"/>
                  <a:pt x="3031958" y="2335060"/>
                </a:cubicBezTo>
                <a:cubicBezTo>
                  <a:pt x="3001074" y="2195248"/>
                  <a:pt x="3043050" y="2368535"/>
                  <a:pt x="2995863" y="2226123"/>
                </a:cubicBezTo>
                <a:cubicBezTo>
                  <a:pt x="2990057" y="2208599"/>
                  <a:pt x="2989060" y="2189409"/>
                  <a:pt x="2983831" y="2171654"/>
                </a:cubicBezTo>
                <a:cubicBezTo>
                  <a:pt x="2971629" y="2130225"/>
                  <a:pt x="2941604" y="2064146"/>
                  <a:pt x="2935705" y="2021865"/>
                </a:cubicBezTo>
                <a:cubicBezTo>
                  <a:pt x="2927550" y="1963407"/>
                  <a:pt x="2927684" y="1903851"/>
                  <a:pt x="2923673" y="1844843"/>
                </a:cubicBezTo>
                <a:cubicBezTo>
                  <a:pt x="2942293" y="1781624"/>
                  <a:pt x="2943485" y="1771159"/>
                  <a:pt x="2983831" y="1695054"/>
                </a:cubicBezTo>
                <a:cubicBezTo>
                  <a:pt x="3008605" y="1648324"/>
                  <a:pt x="3009108" y="1660234"/>
                  <a:pt x="3007678" y="1669361"/>
                </a:cubicBezTo>
                <a:lnTo>
                  <a:pt x="3006908" y="1673165"/>
                </a:lnTo>
                <a:lnTo>
                  <a:pt x="3006876" y="1673286"/>
                </a:lnTo>
                <a:cubicBezTo>
                  <a:pt x="3006320" y="1675539"/>
                  <a:pt x="3006342" y="1675698"/>
                  <a:pt x="3006592" y="1674724"/>
                </a:cubicBezTo>
                <a:lnTo>
                  <a:pt x="3006908" y="1673165"/>
                </a:lnTo>
                <a:lnTo>
                  <a:pt x="3010622" y="1659286"/>
                </a:lnTo>
                <a:cubicBezTo>
                  <a:pt x="3012681" y="1651887"/>
                  <a:pt x="3015666" y="1641434"/>
                  <a:pt x="3019926" y="1626968"/>
                </a:cubicBezTo>
                <a:cubicBezTo>
                  <a:pt x="3019926" y="1626968"/>
                  <a:pt x="2969487" y="1614504"/>
                  <a:pt x="2947737" y="1599734"/>
                </a:cubicBezTo>
                <a:cubicBezTo>
                  <a:pt x="2928283" y="1586524"/>
                  <a:pt x="2914550" y="1564590"/>
                  <a:pt x="2899610" y="1545266"/>
                </a:cubicBezTo>
                <a:cubicBezTo>
                  <a:pt x="2840629" y="1468977"/>
                  <a:pt x="2862905" y="1483887"/>
                  <a:pt x="2851484" y="1354626"/>
                </a:cubicBezTo>
                <a:cubicBezTo>
                  <a:pt x="2888287" y="1229671"/>
                  <a:pt x="2826768" y="1424191"/>
                  <a:pt x="2899610" y="1259306"/>
                </a:cubicBezTo>
                <a:cubicBezTo>
                  <a:pt x="2907005" y="1242567"/>
                  <a:pt x="2907631" y="1222993"/>
                  <a:pt x="2911642" y="1204837"/>
                </a:cubicBezTo>
                <a:cubicBezTo>
                  <a:pt x="2893938" y="1144729"/>
                  <a:pt x="2905282" y="1176824"/>
                  <a:pt x="2875547" y="1109517"/>
                </a:cubicBezTo>
                <a:cubicBezTo>
                  <a:pt x="2864204" y="1083840"/>
                  <a:pt x="2860152" y="1054794"/>
                  <a:pt x="2851484" y="1027814"/>
                </a:cubicBezTo>
                <a:cubicBezTo>
                  <a:pt x="2844103" y="1004843"/>
                  <a:pt x="2831946" y="983630"/>
                  <a:pt x="2827421" y="959729"/>
                </a:cubicBezTo>
                <a:cubicBezTo>
                  <a:pt x="2819812" y="919538"/>
                  <a:pt x="2819400" y="878026"/>
                  <a:pt x="2815389" y="837175"/>
                </a:cubicBezTo>
                <a:cubicBezTo>
                  <a:pt x="2839452" y="828097"/>
                  <a:pt x="2862369" y="813111"/>
                  <a:pt x="2887579" y="809941"/>
                </a:cubicBezTo>
                <a:cubicBezTo>
                  <a:pt x="2900184" y="808355"/>
                  <a:pt x="2911005" y="822890"/>
                  <a:pt x="2923673" y="823557"/>
                </a:cubicBezTo>
                <a:cubicBezTo>
                  <a:pt x="3083971" y="831996"/>
                  <a:pt x="3244516" y="832635"/>
                  <a:pt x="3404937" y="837175"/>
                </a:cubicBezTo>
                <a:cubicBezTo>
                  <a:pt x="3418637" y="836206"/>
                  <a:pt x="3625146" y="827385"/>
                  <a:pt x="3681663" y="809941"/>
                </a:cubicBezTo>
                <a:cubicBezTo>
                  <a:pt x="3693956" y="806146"/>
                  <a:pt x="3746187" y="778604"/>
                  <a:pt x="3753852" y="755471"/>
                </a:cubicBezTo>
                <a:cubicBezTo>
                  <a:pt x="3762418" y="729619"/>
                  <a:pt x="3761873" y="701003"/>
                  <a:pt x="3765884" y="673769"/>
                </a:cubicBezTo>
                <a:cubicBezTo>
                  <a:pt x="3770054" y="645452"/>
                  <a:pt x="3781926" y="619300"/>
                  <a:pt x="3789947" y="592065"/>
                </a:cubicBezTo>
                <a:cubicBezTo>
                  <a:pt x="3801979" y="578449"/>
                  <a:pt x="3816604" y="567238"/>
                  <a:pt x="3826042" y="551215"/>
                </a:cubicBezTo>
                <a:cubicBezTo>
                  <a:pt x="3833077" y="539272"/>
                  <a:pt x="3837229" y="524685"/>
                  <a:pt x="3838073" y="510363"/>
                </a:cubicBezTo>
                <a:cubicBezTo>
                  <a:pt x="3845281" y="387996"/>
                  <a:pt x="3835784" y="264263"/>
                  <a:pt x="3850105" y="142700"/>
                </a:cubicBezTo>
                <a:cubicBezTo>
                  <a:pt x="3852354" y="123611"/>
                  <a:pt x="3874168" y="115466"/>
                  <a:pt x="3886200" y="101850"/>
                </a:cubicBezTo>
                <a:cubicBezTo>
                  <a:pt x="3958803" y="74458"/>
                  <a:pt x="3891056" y="103999"/>
                  <a:pt x="3994484" y="33764"/>
                </a:cubicBezTo>
                <a:cubicBezTo>
                  <a:pt x="4009864" y="23320"/>
                  <a:pt x="4033104" y="23743"/>
                  <a:pt x="4042610" y="6530"/>
                </a:cubicBezTo>
                <a:close/>
              </a:path>
            </a:pathLst>
          </a:cu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1040DD2E-62B1-4129-A9CE-C6EE674C66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705" y="1137979"/>
            <a:ext cx="2297075" cy="2520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4177E02-78D5-49D3-BFBD-895F30080DC3}"/>
              </a:ext>
            </a:extLst>
          </p:cNvPr>
          <p:cNvSpPr txBox="1"/>
          <p:nvPr/>
        </p:nvSpPr>
        <p:spPr>
          <a:xfrm>
            <a:off x="5299912" y="2612272"/>
            <a:ext cx="358541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pc="150" dirty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4000" spc="15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Санкційні</a:t>
            </a:r>
            <a:r>
              <a:rPr lang="ru-RU" sz="4000" spc="150" dirty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300" spc="15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провадження</a:t>
            </a:r>
            <a:endParaRPr lang="ru-RU" sz="3300" spc="15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5F62E6-F028-43C7-AB59-5DE907B0E7F8}"/>
              </a:ext>
            </a:extLst>
          </p:cNvPr>
          <p:cNvSpPr txBox="1"/>
          <p:nvPr/>
        </p:nvSpPr>
        <p:spPr>
          <a:xfrm>
            <a:off x="5299912" y="4965968"/>
            <a:ext cx="3585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spc="150" dirty="0" err="1">
                <a:latin typeface="Century Gothic" panose="020B0502020202020204" pitchFamily="34" charset="0"/>
              </a:rPr>
              <a:t>Ігор</a:t>
            </a:r>
            <a:r>
              <a:rPr lang="ru-RU" sz="2500" spc="150" dirty="0">
                <a:latin typeface="Century Gothic" panose="020B0502020202020204" pitchFamily="34" charset="0"/>
              </a:rPr>
              <a:t> Федоренко</a:t>
            </a:r>
          </a:p>
          <a:p>
            <a:r>
              <a:rPr lang="uk-UA" sz="1700" spc="100" dirty="0">
                <a:latin typeface="Century Gothic" panose="020B0502020202020204" pitchFamily="34" charset="0"/>
              </a:rPr>
              <a:t>п</a:t>
            </a:r>
            <a:r>
              <a:rPr lang="ru-RU" sz="1700" spc="100" dirty="0" err="1">
                <a:latin typeface="Century Gothic" panose="020B0502020202020204" pitchFamily="34" charset="0"/>
              </a:rPr>
              <a:t>артнер</a:t>
            </a:r>
            <a:r>
              <a:rPr lang="ru-RU" sz="1700" spc="100" dirty="0">
                <a:latin typeface="Century Gothic" panose="020B0502020202020204" pitchFamily="34" charset="0"/>
              </a:rPr>
              <a:t> АО «</a:t>
            </a:r>
            <a:r>
              <a:rPr lang="en-US" sz="1700" spc="100" dirty="0">
                <a:latin typeface="Century Gothic" panose="020B0502020202020204" pitchFamily="34" charset="0"/>
              </a:rPr>
              <a:t>AVER LEX</a:t>
            </a:r>
            <a:r>
              <a:rPr lang="ru-RU" sz="1700" spc="100" dirty="0">
                <a:latin typeface="Century Gothic" panose="020B0502020202020204" pitchFamily="34" charset="0"/>
              </a:rPr>
              <a:t>»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5CC9853-7DE9-49B7-90A5-EC07215D06D6}"/>
              </a:ext>
            </a:extLst>
          </p:cNvPr>
          <p:cNvSpPr txBox="1"/>
          <p:nvPr/>
        </p:nvSpPr>
        <p:spPr>
          <a:xfrm>
            <a:off x="380546" y="920621"/>
            <a:ext cx="461665" cy="501675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uk-UA" sz="8000" dirty="0">
                <a:solidFill>
                  <a:schemeClr val="bg1">
                    <a:alpha val="4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ru-RU" sz="8000" dirty="0">
              <a:solidFill>
                <a:schemeClr val="bg1">
                  <a:alpha val="4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73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F3B986-911E-4EA1-97C2-DD4AA9A38A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CB553B5-C027-4E0F-9085-5398C84ED701}"/>
              </a:ext>
            </a:extLst>
          </p:cNvPr>
          <p:cNvSpPr txBox="1"/>
          <p:nvPr/>
        </p:nvSpPr>
        <p:spPr>
          <a:xfrm>
            <a:off x="0" y="-1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3370856" y="3275172"/>
                </a:moveTo>
                <a:lnTo>
                  <a:pt x="3272641" y="3526482"/>
                </a:lnTo>
                <a:lnTo>
                  <a:pt x="3468488" y="3526482"/>
                </a:lnTo>
                <a:close/>
                <a:moveTo>
                  <a:pt x="3299327" y="3081091"/>
                </a:moveTo>
                <a:lnTo>
                  <a:pt x="3440643" y="3081091"/>
                </a:lnTo>
                <a:lnTo>
                  <a:pt x="3722193" y="3813125"/>
                </a:lnTo>
                <a:lnTo>
                  <a:pt x="3577379" y="3813125"/>
                </a:lnTo>
                <a:lnTo>
                  <a:pt x="3520103" y="3662339"/>
                </a:lnTo>
                <a:lnTo>
                  <a:pt x="3221399" y="3662339"/>
                </a:lnTo>
                <a:lnTo>
                  <a:pt x="3161846" y="3813125"/>
                </a:lnTo>
                <a:lnTo>
                  <a:pt x="3017031" y="3813125"/>
                </a:lnTo>
                <a:close/>
                <a:moveTo>
                  <a:pt x="2094429" y="3081091"/>
                </a:moveTo>
                <a:lnTo>
                  <a:pt x="2235760" y="3081091"/>
                </a:lnTo>
                <a:lnTo>
                  <a:pt x="2235760" y="3687719"/>
                </a:lnTo>
                <a:lnTo>
                  <a:pt x="2431334" y="3687719"/>
                </a:lnTo>
                <a:lnTo>
                  <a:pt x="2431334" y="3081091"/>
                </a:lnTo>
                <a:lnTo>
                  <a:pt x="2571670" y="3081091"/>
                </a:lnTo>
                <a:lnTo>
                  <a:pt x="2571670" y="3687719"/>
                </a:lnTo>
                <a:lnTo>
                  <a:pt x="2770728" y="3687719"/>
                </a:lnTo>
                <a:lnTo>
                  <a:pt x="2770728" y="3081091"/>
                </a:lnTo>
                <a:lnTo>
                  <a:pt x="2912058" y="3081091"/>
                </a:lnTo>
                <a:lnTo>
                  <a:pt x="2912058" y="3813125"/>
                </a:lnTo>
                <a:lnTo>
                  <a:pt x="2094429" y="3813125"/>
                </a:lnTo>
                <a:close/>
                <a:moveTo>
                  <a:pt x="1658177" y="3062678"/>
                </a:moveTo>
                <a:cubicBezTo>
                  <a:pt x="1718558" y="3062678"/>
                  <a:pt x="1776699" y="3075430"/>
                  <a:pt x="1832601" y="3100934"/>
                </a:cubicBezTo>
                <a:cubicBezTo>
                  <a:pt x="1888503" y="3126439"/>
                  <a:pt x="1936692" y="3162707"/>
                  <a:pt x="1977167" y="3209740"/>
                </a:cubicBezTo>
                <a:lnTo>
                  <a:pt x="1879714" y="3302644"/>
                </a:lnTo>
                <a:cubicBezTo>
                  <a:pt x="1813418" y="3232574"/>
                  <a:pt x="1738837" y="3197539"/>
                  <a:pt x="1655968" y="3197539"/>
                </a:cubicBezTo>
                <a:cubicBezTo>
                  <a:pt x="1586029" y="3197539"/>
                  <a:pt x="1527110" y="3221450"/>
                  <a:pt x="1479212" y="3269270"/>
                </a:cubicBezTo>
                <a:cubicBezTo>
                  <a:pt x="1431313" y="3317091"/>
                  <a:pt x="1407364" y="3376038"/>
                  <a:pt x="1407364" y="3446113"/>
                </a:cubicBezTo>
                <a:cubicBezTo>
                  <a:pt x="1407364" y="3494928"/>
                  <a:pt x="1417972" y="3538266"/>
                  <a:pt x="1439186" y="3576126"/>
                </a:cubicBezTo>
                <a:cubicBezTo>
                  <a:pt x="1460401" y="3613986"/>
                  <a:pt x="1490399" y="3643708"/>
                  <a:pt x="1529182" y="3665294"/>
                </a:cubicBezTo>
                <a:cubicBezTo>
                  <a:pt x="1567965" y="3686879"/>
                  <a:pt x="1611056" y="3697672"/>
                  <a:pt x="1658457" y="3697672"/>
                </a:cubicBezTo>
                <a:cubicBezTo>
                  <a:pt x="1698896" y="3697672"/>
                  <a:pt x="1735853" y="3690116"/>
                  <a:pt x="1769330" y="3675006"/>
                </a:cubicBezTo>
                <a:cubicBezTo>
                  <a:pt x="1802807" y="3659895"/>
                  <a:pt x="1839602" y="3632416"/>
                  <a:pt x="1879714" y="3592568"/>
                </a:cubicBezTo>
                <a:lnTo>
                  <a:pt x="1974181" y="3691140"/>
                </a:lnTo>
                <a:cubicBezTo>
                  <a:pt x="1920103" y="3743916"/>
                  <a:pt x="1869012" y="3780510"/>
                  <a:pt x="1820906" y="3800921"/>
                </a:cubicBezTo>
                <a:cubicBezTo>
                  <a:pt x="1772801" y="3821332"/>
                  <a:pt x="1717894" y="3831538"/>
                  <a:pt x="1656186" y="3831538"/>
                </a:cubicBezTo>
                <a:cubicBezTo>
                  <a:pt x="1542392" y="3831538"/>
                  <a:pt x="1449249" y="3795459"/>
                  <a:pt x="1376759" y="3723300"/>
                </a:cubicBezTo>
                <a:cubicBezTo>
                  <a:pt x="1304269" y="3651142"/>
                  <a:pt x="1268024" y="3558663"/>
                  <a:pt x="1268024" y="3445864"/>
                </a:cubicBezTo>
                <a:cubicBezTo>
                  <a:pt x="1268024" y="3372876"/>
                  <a:pt x="1284529" y="3308016"/>
                  <a:pt x="1317540" y="3251285"/>
                </a:cubicBezTo>
                <a:cubicBezTo>
                  <a:pt x="1350550" y="3194554"/>
                  <a:pt x="1397826" y="3148936"/>
                  <a:pt x="1459368" y="3114433"/>
                </a:cubicBezTo>
                <a:cubicBezTo>
                  <a:pt x="1520910" y="3079930"/>
                  <a:pt x="1587180" y="3062678"/>
                  <a:pt x="1658177" y="3062678"/>
                </a:cubicBezTo>
                <a:close/>
                <a:moveTo>
                  <a:pt x="2486747" y="1989000"/>
                </a:moveTo>
                <a:cubicBezTo>
                  <a:pt x="1691457" y="1989000"/>
                  <a:pt x="1046747" y="2633710"/>
                  <a:pt x="1046747" y="3429000"/>
                </a:cubicBezTo>
                <a:cubicBezTo>
                  <a:pt x="1046747" y="4224290"/>
                  <a:pt x="1691457" y="4869000"/>
                  <a:pt x="2486747" y="4869000"/>
                </a:cubicBezTo>
                <a:cubicBezTo>
                  <a:pt x="3282037" y="4869000"/>
                  <a:pt x="3926747" y="4224290"/>
                  <a:pt x="3926747" y="3429000"/>
                </a:cubicBezTo>
                <a:cubicBezTo>
                  <a:pt x="3926747" y="2633710"/>
                  <a:pt x="3282037" y="1989000"/>
                  <a:pt x="2486747" y="198900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F2E">
              <a:alpha val="85000"/>
            </a:srgbClr>
          </a:solidFill>
          <a:ln w="25400">
            <a:solidFill>
              <a:srgbClr val="000F2E">
                <a:alpha val="50000"/>
              </a:srgb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0" b="1" dirty="0">
              <a:ln w="25400">
                <a:solidFill>
                  <a:srgbClr val="000F2E"/>
                </a:solidFill>
              </a:ln>
              <a:solidFill>
                <a:srgbClr val="000F2E">
                  <a:alpha val="68000"/>
                </a:srgb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5A15CBC-B7C3-4C39-88A7-8B501462220B}"/>
              </a:ext>
            </a:extLst>
          </p:cNvPr>
          <p:cNvCxnSpPr/>
          <p:nvPr/>
        </p:nvCxnSpPr>
        <p:spPr>
          <a:xfrm>
            <a:off x="4451684" y="2195762"/>
            <a:ext cx="0" cy="246647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1ABD19F-4F5D-47C7-B555-DEF096E4946C}"/>
              </a:ext>
            </a:extLst>
          </p:cNvPr>
          <p:cNvSpPr txBox="1"/>
          <p:nvPr/>
        </p:nvSpPr>
        <p:spPr>
          <a:xfrm>
            <a:off x="4728410" y="2459503"/>
            <a:ext cx="3777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Century Gothic" panose="020B0502020202020204" pitchFamily="34" charset="0"/>
              </a:rPr>
              <a:t>OFAC</a:t>
            </a:r>
          </a:p>
          <a:p>
            <a:pPr algn="ctr"/>
            <a:r>
              <a:rPr lang="uk-UA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(Управління по контролю за іноземними активами</a:t>
            </a: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651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F3B986-911E-4EA1-97C2-DD4AA9A38A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932232-F11D-4BD9-88EE-05885C929EF8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1729588" y="3442339"/>
                </a:moveTo>
                <a:lnTo>
                  <a:pt x="1729588" y="3618087"/>
                </a:lnTo>
                <a:lnTo>
                  <a:pt x="1786398" y="3618087"/>
                </a:lnTo>
                <a:cubicBezTo>
                  <a:pt x="1819902" y="3618087"/>
                  <a:pt x="1844458" y="3614815"/>
                  <a:pt x="1860064" y="3608271"/>
                </a:cubicBezTo>
                <a:cubicBezTo>
                  <a:pt x="1875671" y="3601727"/>
                  <a:pt x="1888208" y="3591496"/>
                  <a:pt x="1897676" y="3577577"/>
                </a:cubicBezTo>
                <a:cubicBezTo>
                  <a:pt x="1907145" y="3563659"/>
                  <a:pt x="1911879" y="3548598"/>
                  <a:pt x="1911879" y="3532394"/>
                </a:cubicBezTo>
                <a:cubicBezTo>
                  <a:pt x="1911879" y="3512036"/>
                  <a:pt x="1905224" y="3494274"/>
                  <a:pt x="1891914" y="3479109"/>
                </a:cubicBezTo>
                <a:cubicBezTo>
                  <a:pt x="1878604" y="3463944"/>
                  <a:pt x="1860303" y="3453557"/>
                  <a:pt x="1837010" y="3447948"/>
                </a:cubicBezTo>
                <a:cubicBezTo>
                  <a:pt x="1821397" y="3444209"/>
                  <a:pt x="1794229" y="3442339"/>
                  <a:pt x="1755505" y="3442339"/>
                </a:cubicBezTo>
                <a:close/>
                <a:moveTo>
                  <a:pt x="3598513" y="3301969"/>
                </a:moveTo>
                <a:lnTo>
                  <a:pt x="3519968" y="3467891"/>
                </a:lnTo>
                <a:lnTo>
                  <a:pt x="3676678" y="3467891"/>
                </a:lnTo>
                <a:close/>
                <a:moveTo>
                  <a:pt x="2090915" y="3249453"/>
                </a:moveTo>
                <a:lnTo>
                  <a:pt x="2090915" y="3404946"/>
                </a:lnTo>
                <a:lnTo>
                  <a:pt x="2168505" y="3405881"/>
                </a:lnTo>
                <a:cubicBezTo>
                  <a:pt x="2199874" y="3405881"/>
                  <a:pt x="2222829" y="3403030"/>
                  <a:pt x="2237371" y="3397329"/>
                </a:cubicBezTo>
                <a:cubicBezTo>
                  <a:pt x="2251913" y="3391627"/>
                  <a:pt x="2263338" y="3382402"/>
                  <a:pt x="2271648" y="3369652"/>
                </a:cubicBezTo>
                <a:cubicBezTo>
                  <a:pt x="2279957" y="3356902"/>
                  <a:pt x="2284112" y="3342647"/>
                  <a:pt x="2284112" y="3326888"/>
                </a:cubicBezTo>
                <a:cubicBezTo>
                  <a:pt x="2284112" y="3311548"/>
                  <a:pt x="2279957" y="3297502"/>
                  <a:pt x="2271648" y="3284750"/>
                </a:cubicBezTo>
                <a:cubicBezTo>
                  <a:pt x="2263338" y="3271999"/>
                  <a:pt x="2252380" y="3262928"/>
                  <a:pt x="2238773" y="3257538"/>
                </a:cubicBezTo>
                <a:cubicBezTo>
                  <a:pt x="2225166" y="3252148"/>
                  <a:pt x="2202886" y="3249453"/>
                  <a:pt x="2171933" y="3249453"/>
                </a:cubicBezTo>
                <a:close/>
                <a:moveTo>
                  <a:pt x="1729588" y="3249453"/>
                </a:moveTo>
                <a:lnTo>
                  <a:pt x="1729588" y="3396221"/>
                </a:lnTo>
                <a:lnTo>
                  <a:pt x="1755817" y="3396221"/>
                </a:lnTo>
                <a:cubicBezTo>
                  <a:pt x="1787669" y="3396221"/>
                  <a:pt x="1811090" y="3393261"/>
                  <a:pt x="1826079" y="3387340"/>
                </a:cubicBezTo>
                <a:cubicBezTo>
                  <a:pt x="1841069" y="3381420"/>
                  <a:pt x="1852936" y="3372071"/>
                  <a:pt x="1861681" y="3359295"/>
                </a:cubicBezTo>
                <a:cubicBezTo>
                  <a:pt x="1870425" y="3346520"/>
                  <a:pt x="1874798" y="3332341"/>
                  <a:pt x="1874798" y="3316761"/>
                </a:cubicBezTo>
                <a:cubicBezTo>
                  <a:pt x="1874798" y="3295779"/>
                  <a:pt x="1867459" y="3279316"/>
                  <a:pt x="1852783" y="3267371"/>
                </a:cubicBezTo>
                <a:cubicBezTo>
                  <a:pt x="1838106" y="3255426"/>
                  <a:pt x="1814737" y="3249453"/>
                  <a:pt x="1782673" y="3249453"/>
                </a:cubicBezTo>
                <a:close/>
                <a:moveTo>
                  <a:pt x="2646727" y="3237612"/>
                </a:moveTo>
                <a:cubicBezTo>
                  <a:pt x="2612811" y="3237612"/>
                  <a:pt x="2580663" y="3246448"/>
                  <a:pt x="2550284" y="3264121"/>
                </a:cubicBezTo>
                <a:cubicBezTo>
                  <a:pt x="2519905" y="3281793"/>
                  <a:pt x="2496185" y="3305598"/>
                  <a:pt x="2479123" y="3335535"/>
                </a:cubicBezTo>
                <a:cubicBezTo>
                  <a:pt x="2462061" y="3365472"/>
                  <a:pt x="2453530" y="3398840"/>
                  <a:pt x="2453530" y="3435639"/>
                </a:cubicBezTo>
                <a:cubicBezTo>
                  <a:pt x="2453530" y="3490113"/>
                  <a:pt x="2472412" y="3536112"/>
                  <a:pt x="2510177" y="3573638"/>
                </a:cubicBezTo>
                <a:cubicBezTo>
                  <a:pt x="2547942" y="3611165"/>
                  <a:pt x="2593458" y="3629928"/>
                  <a:pt x="2646727" y="3629928"/>
                </a:cubicBezTo>
                <a:cubicBezTo>
                  <a:pt x="2682306" y="3629928"/>
                  <a:pt x="2715232" y="3621300"/>
                  <a:pt x="2745507" y="3604045"/>
                </a:cubicBezTo>
                <a:cubicBezTo>
                  <a:pt x="2775782" y="3586789"/>
                  <a:pt x="2799399" y="3563192"/>
                  <a:pt x="2816357" y="3533253"/>
                </a:cubicBezTo>
                <a:cubicBezTo>
                  <a:pt x="2833315" y="3503315"/>
                  <a:pt x="2841794" y="3470050"/>
                  <a:pt x="2841794" y="3433458"/>
                </a:cubicBezTo>
                <a:cubicBezTo>
                  <a:pt x="2841794" y="3397075"/>
                  <a:pt x="2833315" y="3364174"/>
                  <a:pt x="2816357" y="3334756"/>
                </a:cubicBezTo>
                <a:cubicBezTo>
                  <a:pt x="2799399" y="3305338"/>
                  <a:pt x="2775522" y="3281793"/>
                  <a:pt x="2744728" y="3264121"/>
                </a:cubicBezTo>
                <a:cubicBezTo>
                  <a:pt x="2713934" y="3246448"/>
                  <a:pt x="2681267" y="3237612"/>
                  <a:pt x="2646727" y="3237612"/>
                </a:cubicBezTo>
                <a:close/>
                <a:moveTo>
                  <a:pt x="3593079" y="3204581"/>
                </a:moveTo>
                <a:lnTo>
                  <a:pt x="3604297" y="3204581"/>
                </a:lnTo>
                <a:lnTo>
                  <a:pt x="3818060" y="3662958"/>
                </a:lnTo>
                <a:lnTo>
                  <a:pt x="3768583" y="3662958"/>
                </a:lnTo>
                <a:lnTo>
                  <a:pt x="3696489" y="3512139"/>
                </a:lnTo>
                <a:lnTo>
                  <a:pt x="3499022" y="3512139"/>
                </a:lnTo>
                <a:lnTo>
                  <a:pt x="3427615" y="3662958"/>
                </a:lnTo>
                <a:lnTo>
                  <a:pt x="3376511" y="3662958"/>
                </a:lnTo>
                <a:close/>
                <a:moveTo>
                  <a:pt x="2978247" y="3204581"/>
                </a:moveTo>
                <a:lnTo>
                  <a:pt x="3303255" y="3204581"/>
                </a:lnTo>
                <a:lnTo>
                  <a:pt x="3303255" y="3662958"/>
                </a:lnTo>
                <a:lnTo>
                  <a:pt x="3257448" y="3662958"/>
                </a:lnTo>
                <a:lnTo>
                  <a:pt x="3257448" y="3248207"/>
                </a:lnTo>
                <a:lnTo>
                  <a:pt x="3024053" y="3248207"/>
                </a:lnTo>
                <a:lnTo>
                  <a:pt x="3024053" y="3662958"/>
                </a:lnTo>
                <a:lnTo>
                  <a:pt x="2978247" y="3662958"/>
                </a:lnTo>
                <a:close/>
                <a:moveTo>
                  <a:pt x="2045108" y="3204581"/>
                </a:moveTo>
                <a:lnTo>
                  <a:pt x="2136409" y="3204581"/>
                </a:lnTo>
                <a:cubicBezTo>
                  <a:pt x="2188760" y="3204581"/>
                  <a:pt x="2224075" y="3206867"/>
                  <a:pt x="2242357" y="3211437"/>
                </a:cubicBezTo>
                <a:cubicBezTo>
                  <a:pt x="2268532" y="3217877"/>
                  <a:pt x="2289929" y="3231120"/>
                  <a:pt x="2306548" y="3251167"/>
                </a:cubicBezTo>
                <a:cubicBezTo>
                  <a:pt x="2323167" y="3271214"/>
                  <a:pt x="2331477" y="3296402"/>
                  <a:pt x="2331477" y="3326732"/>
                </a:cubicBezTo>
                <a:cubicBezTo>
                  <a:pt x="2331477" y="3357270"/>
                  <a:pt x="2323375" y="3382458"/>
                  <a:pt x="2307171" y="3402298"/>
                </a:cubicBezTo>
                <a:cubicBezTo>
                  <a:pt x="2290968" y="3422136"/>
                  <a:pt x="2268636" y="3435484"/>
                  <a:pt x="2240175" y="3442339"/>
                </a:cubicBezTo>
                <a:cubicBezTo>
                  <a:pt x="2219401" y="3447325"/>
                  <a:pt x="2180554" y="3449818"/>
                  <a:pt x="2123634" y="3449818"/>
                </a:cubicBezTo>
                <a:lnTo>
                  <a:pt x="2090915" y="3449818"/>
                </a:lnTo>
                <a:lnTo>
                  <a:pt x="2090915" y="3662958"/>
                </a:lnTo>
                <a:lnTo>
                  <a:pt x="2045108" y="3662958"/>
                </a:lnTo>
                <a:close/>
                <a:moveTo>
                  <a:pt x="1684716" y="3204581"/>
                </a:moveTo>
                <a:lnTo>
                  <a:pt x="1775083" y="3204581"/>
                </a:lnTo>
                <a:cubicBezTo>
                  <a:pt x="1811437" y="3204581"/>
                  <a:pt x="1839378" y="3208892"/>
                  <a:pt x="1858906" y="3217513"/>
                </a:cubicBezTo>
                <a:cubicBezTo>
                  <a:pt x="1878433" y="3226134"/>
                  <a:pt x="1893858" y="3239378"/>
                  <a:pt x="1905179" y="3257244"/>
                </a:cubicBezTo>
                <a:cubicBezTo>
                  <a:pt x="1916501" y="3275109"/>
                  <a:pt x="1922162" y="3294948"/>
                  <a:pt x="1922162" y="3316761"/>
                </a:cubicBezTo>
                <a:cubicBezTo>
                  <a:pt x="1922162" y="3337119"/>
                  <a:pt x="1917201" y="3355660"/>
                  <a:pt x="1907278" y="3372383"/>
                </a:cubicBezTo>
                <a:cubicBezTo>
                  <a:pt x="1897355" y="3389106"/>
                  <a:pt x="1882781" y="3402661"/>
                  <a:pt x="1863555" y="3413048"/>
                </a:cubicBezTo>
                <a:cubicBezTo>
                  <a:pt x="1887374" y="3421150"/>
                  <a:pt x="1905704" y="3430654"/>
                  <a:pt x="1918545" y="3441560"/>
                </a:cubicBezTo>
                <a:cubicBezTo>
                  <a:pt x="1931385" y="3452466"/>
                  <a:pt x="1941379" y="3465658"/>
                  <a:pt x="1948525" y="3481134"/>
                </a:cubicBezTo>
                <a:cubicBezTo>
                  <a:pt x="1955671" y="3496611"/>
                  <a:pt x="1959244" y="3513386"/>
                  <a:pt x="1959244" y="3531459"/>
                </a:cubicBezTo>
                <a:cubicBezTo>
                  <a:pt x="1959244" y="3568229"/>
                  <a:pt x="1945792" y="3599338"/>
                  <a:pt x="1918890" y="3624786"/>
                </a:cubicBezTo>
                <a:cubicBezTo>
                  <a:pt x="1891988" y="3650234"/>
                  <a:pt x="1855893" y="3662958"/>
                  <a:pt x="1810606" y="3662958"/>
                </a:cubicBezTo>
                <a:lnTo>
                  <a:pt x="1684716" y="3662958"/>
                </a:lnTo>
                <a:close/>
                <a:moveTo>
                  <a:pt x="2644702" y="3193052"/>
                </a:moveTo>
                <a:cubicBezTo>
                  <a:pt x="2714129" y="3193052"/>
                  <a:pt x="2772228" y="3216215"/>
                  <a:pt x="2819001" y="3262541"/>
                </a:cubicBezTo>
                <a:cubicBezTo>
                  <a:pt x="2865773" y="3308867"/>
                  <a:pt x="2889159" y="3365891"/>
                  <a:pt x="2889159" y="3433614"/>
                </a:cubicBezTo>
                <a:cubicBezTo>
                  <a:pt x="2889159" y="3500714"/>
                  <a:pt x="2865825" y="3557634"/>
                  <a:pt x="2819157" y="3604376"/>
                </a:cubicBezTo>
                <a:cubicBezTo>
                  <a:pt x="2772488" y="3651117"/>
                  <a:pt x="2715583" y="3674488"/>
                  <a:pt x="2648441" y="3674488"/>
                </a:cubicBezTo>
                <a:cubicBezTo>
                  <a:pt x="2580468" y="3674488"/>
                  <a:pt x="2523096" y="3651221"/>
                  <a:pt x="2476323" y="3604687"/>
                </a:cubicBezTo>
                <a:cubicBezTo>
                  <a:pt x="2429551" y="3558154"/>
                  <a:pt x="2406165" y="3501856"/>
                  <a:pt x="2406165" y="3435795"/>
                </a:cubicBezTo>
                <a:cubicBezTo>
                  <a:pt x="2406165" y="3391755"/>
                  <a:pt x="2416818" y="3350934"/>
                  <a:pt x="2438124" y="3313333"/>
                </a:cubicBezTo>
                <a:cubicBezTo>
                  <a:pt x="2459431" y="3275732"/>
                  <a:pt x="2488481" y="3246285"/>
                  <a:pt x="2525275" y="3224992"/>
                </a:cubicBezTo>
                <a:cubicBezTo>
                  <a:pt x="2562069" y="3203699"/>
                  <a:pt x="2601878" y="3193052"/>
                  <a:pt x="2644702" y="3193052"/>
                </a:cubicBezTo>
                <a:close/>
                <a:moveTo>
                  <a:pt x="1396638" y="3193052"/>
                </a:moveTo>
                <a:cubicBezTo>
                  <a:pt x="1439439" y="3193052"/>
                  <a:pt x="1478448" y="3201673"/>
                  <a:pt x="1513667" y="3218916"/>
                </a:cubicBezTo>
                <a:cubicBezTo>
                  <a:pt x="1548885" y="3236158"/>
                  <a:pt x="1576883" y="3259736"/>
                  <a:pt x="1597660" y="3289651"/>
                </a:cubicBezTo>
                <a:lnTo>
                  <a:pt x="1561202" y="3317384"/>
                </a:lnTo>
                <a:cubicBezTo>
                  <a:pt x="1520890" y="3264618"/>
                  <a:pt x="1466244" y="3238235"/>
                  <a:pt x="1397261" y="3238235"/>
                </a:cubicBezTo>
                <a:cubicBezTo>
                  <a:pt x="1349471" y="3238235"/>
                  <a:pt x="1305889" y="3253660"/>
                  <a:pt x="1266512" y="3284509"/>
                </a:cubicBezTo>
                <a:cubicBezTo>
                  <a:pt x="1227136" y="3315358"/>
                  <a:pt x="1205474" y="3356958"/>
                  <a:pt x="1201527" y="3409309"/>
                </a:cubicBezTo>
                <a:lnTo>
                  <a:pt x="1416226" y="3409309"/>
                </a:lnTo>
                <a:lnTo>
                  <a:pt x="1416226" y="3454180"/>
                </a:lnTo>
                <a:lnTo>
                  <a:pt x="1199657" y="3454180"/>
                </a:lnTo>
                <a:cubicBezTo>
                  <a:pt x="1207970" y="3514532"/>
                  <a:pt x="1231191" y="3559119"/>
                  <a:pt x="1269319" y="3587941"/>
                </a:cubicBezTo>
                <a:cubicBezTo>
                  <a:pt x="1307447" y="3616763"/>
                  <a:pt x="1351133" y="3631174"/>
                  <a:pt x="1400377" y="3631174"/>
                </a:cubicBezTo>
                <a:cubicBezTo>
                  <a:pt x="1464789" y="3631174"/>
                  <a:pt x="1518398" y="3606038"/>
                  <a:pt x="1561202" y="3555765"/>
                </a:cubicBezTo>
                <a:lnTo>
                  <a:pt x="1597660" y="3583186"/>
                </a:lnTo>
                <a:cubicBezTo>
                  <a:pt x="1549662" y="3644054"/>
                  <a:pt x="1482863" y="3674488"/>
                  <a:pt x="1397261" y="3674488"/>
                </a:cubicBezTo>
                <a:cubicBezTo>
                  <a:pt x="1321631" y="3674488"/>
                  <a:pt x="1261428" y="3650909"/>
                  <a:pt x="1216652" y="3603752"/>
                </a:cubicBezTo>
                <a:cubicBezTo>
                  <a:pt x="1171876" y="3556596"/>
                  <a:pt x="1149488" y="3499052"/>
                  <a:pt x="1149488" y="3431121"/>
                </a:cubicBezTo>
                <a:cubicBezTo>
                  <a:pt x="1149488" y="3363814"/>
                  <a:pt x="1173123" y="3307309"/>
                  <a:pt x="1220392" y="3261606"/>
                </a:cubicBezTo>
                <a:cubicBezTo>
                  <a:pt x="1267660" y="3215903"/>
                  <a:pt x="1326409" y="3193052"/>
                  <a:pt x="1396638" y="3193052"/>
                </a:cubicBezTo>
                <a:close/>
                <a:moveTo>
                  <a:pt x="2462685" y="1989000"/>
                </a:moveTo>
                <a:cubicBezTo>
                  <a:pt x="1667395" y="1989000"/>
                  <a:pt x="1022685" y="2633710"/>
                  <a:pt x="1022685" y="3429000"/>
                </a:cubicBezTo>
                <a:cubicBezTo>
                  <a:pt x="1022685" y="4224290"/>
                  <a:pt x="1667395" y="4869000"/>
                  <a:pt x="2462685" y="4869000"/>
                </a:cubicBezTo>
                <a:cubicBezTo>
                  <a:pt x="3257975" y="4869000"/>
                  <a:pt x="3902685" y="4224290"/>
                  <a:pt x="3902685" y="3429000"/>
                </a:cubicBezTo>
                <a:cubicBezTo>
                  <a:pt x="3902685" y="2633710"/>
                  <a:pt x="3257975" y="1989000"/>
                  <a:pt x="2462685" y="198900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F2E">
              <a:alpha val="85000"/>
            </a:srgbClr>
          </a:solidFill>
          <a:ln w="38100">
            <a:solidFill>
              <a:srgbClr val="000F2E">
                <a:alpha val="80000"/>
              </a:srgb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5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ECBBA9B-9035-4DA9-A702-EECFAC012EA0}"/>
              </a:ext>
            </a:extLst>
          </p:cNvPr>
          <p:cNvCxnSpPr/>
          <p:nvPr/>
        </p:nvCxnSpPr>
        <p:spPr>
          <a:xfrm>
            <a:off x="4451684" y="2195762"/>
            <a:ext cx="0" cy="246647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658B48E-1634-43DE-8B90-AA566A684328}"/>
              </a:ext>
            </a:extLst>
          </p:cNvPr>
          <p:cNvSpPr txBox="1"/>
          <p:nvPr/>
        </p:nvSpPr>
        <p:spPr>
          <a:xfrm>
            <a:off x="4692330" y="2574919"/>
            <a:ext cx="421103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500" dirty="0">
                <a:solidFill>
                  <a:schemeClr val="bg1"/>
                </a:solidFill>
                <a:latin typeface="Century Gothic" panose="020B0502020202020204" pitchFamily="34" charset="0"/>
              </a:rPr>
              <a:t>ЄВРОПЕЙСЬКИЙ СУД СПРАВЕДЛИВОСТІ</a:t>
            </a:r>
            <a:endParaRPr lang="ru-RU" sz="3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0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F3B986-911E-4EA1-97C2-DD4AA9A38A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1311E4-71D2-415A-A132-2E7927527D7F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3579431" y="3301969"/>
                </a:moveTo>
                <a:lnTo>
                  <a:pt x="3500885" y="3467891"/>
                </a:lnTo>
                <a:lnTo>
                  <a:pt x="3657596" y="3467891"/>
                </a:lnTo>
                <a:close/>
                <a:moveTo>
                  <a:pt x="2531680" y="3301969"/>
                </a:moveTo>
                <a:lnTo>
                  <a:pt x="2453136" y="3467891"/>
                </a:lnTo>
                <a:lnTo>
                  <a:pt x="2609845" y="3467891"/>
                </a:lnTo>
                <a:close/>
                <a:moveTo>
                  <a:pt x="2014683" y="3249453"/>
                </a:moveTo>
                <a:lnTo>
                  <a:pt x="2014683" y="3404946"/>
                </a:lnTo>
                <a:lnTo>
                  <a:pt x="2092273" y="3405881"/>
                </a:lnTo>
                <a:cubicBezTo>
                  <a:pt x="2123642" y="3405881"/>
                  <a:pt x="2146597" y="3403030"/>
                  <a:pt x="2161139" y="3397329"/>
                </a:cubicBezTo>
                <a:cubicBezTo>
                  <a:pt x="2175681" y="3391627"/>
                  <a:pt x="2187106" y="3382402"/>
                  <a:pt x="2195416" y="3369652"/>
                </a:cubicBezTo>
                <a:cubicBezTo>
                  <a:pt x="2203725" y="3356902"/>
                  <a:pt x="2207880" y="3342647"/>
                  <a:pt x="2207880" y="3326888"/>
                </a:cubicBezTo>
                <a:cubicBezTo>
                  <a:pt x="2207880" y="3311548"/>
                  <a:pt x="2203725" y="3297502"/>
                  <a:pt x="2195416" y="3284750"/>
                </a:cubicBezTo>
                <a:cubicBezTo>
                  <a:pt x="2187106" y="3271999"/>
                  <a:pt x="2176148" y="3262928"/>
                  <a:pt x="2162541" y="3257538"/>
                </a:cubicBezTo>
                <a:cubicBezTo>
                  <a:pt x="2148934" y="3252148"/>
                  <a:pt x="2126654" y="3249453"/>
                  <a:pt x="2095701" y="3249453"/>
                </a:cubicBezTo>
                <a:close/>
                <a:moveTo>
                  <a:pt x="3573997" y="3204581"/>
                </a:moveTo>
                <a:lnTo>
                  <a:pt x="3585215" y="3204581"/>
                </a:lnTo>
                <a:lnTo>
                  <a:pt x="3798978" y="3662958"/>
                </a:lnTo>
                <a:lnTo>
                  <a:pt x="3749501" y="3662958"/>
                </a:lnTo>
                <a:lnTo>
                  <a:pt x="3677407" y="3512139"/>
                </a:lnTo>
                <a:lnTo>
                  <a:pt x="3479940" y="3512139"/>
                </a:lnTo>
                <a:lnTo>
                  <a:pt x="3408533" y="3662958"/>
                </a:lnTo>
                <a:lnTo>
                  <a:pt x="3357429" y="3662958"/>
                </a:lnTo>
                <a:close/>
                <a:moveTo>
                  <a:pt x="2959165" y="3204581"/>
                </a:moveTo>
                <a:lnTo>
                  <a:pt x="3004971" y="3204581"/>
                </a:lnTo>
                <a:lnTo>
                  <a:pt x="3004971" y="3396844"/>
                </a:lnTo>
                <a:lnTo>
                  <a:pt x="3238366" y="3396844"/>
                </a:lnTo>
                <a:lnTo>
                  <a:pt x="3238366" y="3204581"/>
                </a:lnTo>
                <a:lnTo>
                  <a:pt x="3284173" y="3204581"/>
                </a:lnTo>
                <a:lnTo>
                  <a:pt x="3284173" y="3662958"/>
                </a:lnTo>
                <a:lnTo>
                  <a:pt x="3238366" y="3662958"/>
                </a:lnTo>
                <a:lnTo>
                  <a:pt x="3238366" y="3441716"/>
                </a:lnTo>
                <a:lnTo>
                  <a:pt x="3004971" y="3441716"/>
                </a:lnTo>
                <a:lnTo>
                  <a:pt x="3004971" y="3662958"/>
                </a:lnTo>
                <a:lnTo>
                  <a:pt x="2959165" y="3662958"/>
                </a:lnTo>
                <a:close/>
                <a:moveTo>
                  <a:pt x="2791319" y="3204581"/>
                </a:moveTo>
                <a:lnTo>
                  <a:pt x="2837125" y="3204581"/>
                </a:lnTo>
                <a:lnTo>
                  <a:pt x="2837125" y="3662958"/>
                </a:lnTo>
                <a:lnTo>
                  <a:pt x="2791319" y="3662958"/>
                </a:lnTo>
                <a:close/>
                <a:moveTo>
                  <a:pt x="2526247" y="3204581"/>
                </a:moveTo>
                <a:lnTo>
                  <a:pt x="2537465" y="3204581"/>
                </a:lnTo>
                <a:lnTo>
                  <a:pt x="2751228" y="3662958"/>
                </a:lnTo>
                <a:lnTo>
                  <a:pt x="2701751" y="3662958"/>
                </a:lnTo>
                <a:lnTo>
                  <a:pt x="2629657" y="3512139"/>
                </a:lnTo>
                <a:lnTo>
                  <a:pt x="2432190" y="3512139"/>
                </a:lnTo>
                <a:lnTo>
                  <a:pt x="2360782" y="3662958"/>
                </a:lnTo>
                <a:lnTo>
                  <a:pt x="2309679" y="3662958"/>
                </a:lnTo>
                <a:close/>
                <a:moveTo>
                  <a:pt x="1968876" y="3204581"/>
                </a:moveTo>
                <a:lnTo>
                  <a:pt x="2060178" y="3204581"/>
                </a:lnTo>
                <a:cubicBezTo>
                  <a:pt x="2112528" y="3204581"/>
                  <a:pt x="2147844" y="3206867"/>
                  <a:pt x="2166125" y="3211437"/>
                </a:cubicBezTo>
                <a:cubicBezTo>
                  <a:pt x="2192300" y="3217877"/>
                  <a:pt x="2213697" y="3231120"/>
                  <a:pt x="2230316" y="3251167"/>
                </a:cubicBezTo>
                <a:cubicBezTo>
                  <a:pt x="2246935" y="3271214"/>
                  <a:pt x="2255245" y="3296402"/>
                  <a:pt x="2255245" y="3326732"/>
                </a:cubicBezTo>
                <a:cubicBezTo>
                  <a:pt x="2255245" y="3357270"/>
                  <a:pt x="2247143" y="3382458"/>
                  <a:pt x="2230939" y="3402298"/>
                </a:cubicBezTo>
                <a:cubicBezTo>
                  <a:pt x="2214736" y="3422136"/>
                  <a:pt x="2192404" y="3435484"/>
                  <a:pt x="2163943" y="3442339"/>
                </a:cubicBezTo>
                <a:cubicBezTo>
                  <a:pt x="2143169" y="3447325"/>
                  <a:pt x="2104322" y="3449818"/>
                  <a:pt x="2047402" y="3449818"/>
                </a:cubicBezTo>
                <a:lnTo>
                  <a:pt x="2014683" y="3449818"/>
                </a:lnTo>
                <a:lnTo>
                  <a:pt x="2014683" y="3662958"/>
                </a:lnTo>
                <a:lnTo>
                  <a:pt x="1968876" y="3662958"/>
                </a:lnTo>
                <a:close/>
                <a:moveTo>
                  <a:pt x="1588188" y="3204581"/>
                </a:moveTo>
                <a:lnTo>
                  <a:pt x="1634929" y="3204581"/>
                </a:lnTo>
                <a:lnTo>
                  <a:pt x="1634929" y="3376594"/>
                </a:lnTo>
                <a:lnTo>
                  <a:pt x="1818150" y="3204581"/>
                </a:lnTo>
                <a:lnTo>
                  <a:pt x="1879698" y="3204581"/>
                </a:lnTo>
                <a:lnTo>
                  <a:pt x="1659546" y="3410243"/>
                </a:lnTo>
                <a:lnTo>
                  <a:pt x="1896836" y="3662958"/>
                </a:lnTo>
                <a:lnTo>
                  <a:pt x="1835824" y="3662958"/>
                </a:lnTo>
                <a:lnTo>
                  <a:pt x="1634929" y="3449452"/>
                </a:lnTo>
                <a:lnTo>
                  <a:pt x="1634929" y="3662958"/>
                </a:lnTo>
                <a:lnTo>
                  <a:pt x="1588188" y="3662958"/>
                </a:lnTo>
                <a:close/>
                <a:moveTo>
                  <a:pt x="1460887" y="3204581"/>
                </a:moveTo>
                <a:lnTo>
                  <a:pt x="1511255" y="3204581"/>
                </a:lnTo>
                <a:lnTo>
                  <a:pt x="1337124" y="3616524"/>
                </a:lnTo>
                <a:cubicBezTo>
                  <a:pt x="1320930" y="3655166"/>
                  <a:pt x="1292173" y="3674488"/>
                  <a:pt x="1250852" y="3674488"/>
                </a:cubicBezTo>
                <a:cubicBezTo>
                  <a:pt x="1234243" y="3674488"/>
                  <a:pt x="1218567" y="3671112"/>
                  <a:pt x="1203824" y="3664360"/>
                </a:cubicBezTo>
                <a:cubicBezTo>
                  <a:pt x="1189081" y="3657609"/>
                  <a:pt x="1170394" y="3641665"/>
                  <a:pt x="1147763" y="3616528"/>
                </a:cubicBezTo>
                <a:lnTo>
                  <a:pt x="1181106" y="3589107"/>
                </a:lnTo>
                <a:cubicBezTo>
                  <a:pt x="1204152" y="3611750"/>
                  <a:pt x="1219515" y="3624630"/>
                  <a:pt x="1227197" y="3627746"/>
                </a:cubicBezTo>
                <a:cubicBezTo>
                  <a:pt x="1234878" y="3630862"/>
                  <a:pt x="1242663" y="3632421"/>
                  <a:pt x="1250551" y="3632421"/>
                </a:cubicBezTo>
                <a:cubicBezTo>
                  <a:pt x="1262593" y="3632421"/>
                  <a:pt x="1273026" y="3629199"/>
                  <a:pt x="1281850" y="3622756"/>
                </a:cubicBezTo>
                <a:cubicBezTo>
                  <a:pt x="1290674" y="3616313"/>
                  <a:pt x="1300380" y="3600206"/>
                  <a:pt x="1310969" y="3574437"/>
                </a:cubicBezTo>
                <a:lnTo>
                  <a:pt x="1143557" y="3205828"/>
                </a:lnTo>
                <a:lnTo>
                  <a:pt x="1195386" y="3205828"/>
                </a:lnTo>
                <a:lnTo>
                  <a:pt x="1334106" y="3517325"/>
                </a:lnTo>
                <a:close/>
                <a:moveTo>
                  <a:pt x="2877635" y="3097077"/>
                </a:moveTo>
                <a:cubicBezTo>
                  <a:pt x="2887606" y="3097077"/>
                  <a:pt x="2896123" y="3100608"/>
                  <a:pt x="2903187" y="3107671"/>
                </a:cubicBezTo>
                <a:cubicBezTo>
                  <a:pt x="2910250" y="3114734"/>
                  <a:pt x="2913781" y="3123252"/>
                  <a:pt x="2913781" y="3133223"/>
                </a:cubicBezTo>
                <a:cubicBezTo>
                  <a:pt x="2913781" y="3143195"/>
                  <a:pt x="2910250" y="3151712"/>
                  <a:pt x="2903187" y="3158775"/>
                </a:cubicBezTo>
                <a:cubicBezTo>
                  <a:pt x="2896123" y="3165838"/>
                  <a:pt x="2887606" y="3169370"/>
                  <a:pt x="2877635" y="3169370"/>
                </a:cubicBezTo>
                <a:cubicBezTo>
                  <a:pt x="2867663" y="3169370"/>
                  <a:pt x="2859146" y="3165838"/>
                  <a:pt x="2852083" y="3158775"/>
                </a:cubicBezTo>
                <a:cubicBezTo>
                  <a:pt x="2845019" y="3151712"/>
                  <a:pt x="2841488" y="3143195"/>
                  <a:pt x="2841488" y="3133223"/>
                </a:cubicBezTo>
                <a:cubicBezTo>
                  <a:pt x="2841488" y="3123252"/>
                  <a:pt x="2845019" y="3114734"/>
                  <a:pt x="2852083" y="3107671"/>
                </a:cubicBezTo>
                <a:cubicBezTo>
                  <a:pt x="2859146" y="3100608"/>
                  <a:pt x="2867663" y="3097077"/>
                  <a:pt x="2877635" y="3097077"/>
                </a:cubicBezTo>
                <a:close/>
                <a:moveTo>
                  <a:pt x="2750498" y="3097077"/>
                </a:moveTo>
                <a:cubicBezTo>
                  <a:pt x="2760470" y="3097077"/>
                  <a:pt x="2768987" y="3100608"/>
                  <a:pt x="2776050" y="3107671"/>
                </a:cubicBezTo>
                <a:cubicBezTo>
                  <a:pt x="2783113" y="3114734"/>
                  <a:pt x="2786645" y="3123252"/>
                  <a:pt x="2786645" y="3133223"/>
                </a:cubicBezTo>
                <a:cubicBezTo>
                  <a:pt x="2786645" y="3143195"/>
                  <a:pt x="2783113" y="3151712"/>
                  <a:pt x="2776050" y="3158775"/>
                </a:cubicBezTo>
                <a:cubicBezTo>
                  <a:pt x="2768987" y="3165838"/>
                  <a:pt x="2760470" y="3169370"/>
                  <a:pt x="2750498" y="3169370"/>
                </a:cubicBezTo>
                <a:cubicBezTo>
                  <a:pt x="2740527" y="3169370"/>
                  <a:pt x="2732009" y="3165838"/>
                  <a:pt x="2724946" y="3158775"/>
                </a:cubicBezTo>
                <a:cubicBezTo>
                  <a:pt x="2717883" y="3151712"/>
                  <a:pt x="2714352" y="3143195"/>
                  <a:pt x="2714352" y="3133223"/>
                </a:cubicBezTo>
                <a:cubicBezTo>
                  <a:pt x="2714352" y="3123252"/>
                  <a:pt x="2717883" y="3114734"/>
                  <a:pt x="2724946" y="3107671"/>
                </a:cubicBezTo>
                <a:cubicBezTo>
                  <a:pt x="2732009" y="3100608"/>
                  <a:pt x="2740527" y="3097077"/>
                  <a:pt x="2750498" y="3097077"/>
                </a:cubicBezTo>
                <a:close/>
                <a:moveTo>
                  <a:pt x="2462685" y="1989000"/>
                </a:moveTo>
                <a:cubicBezTo>
                  <a:pt x="1667395" y="1989000"/>
                  <a:pt x="1022685" y="2633710"/>
                  <a:pt x="1022685" y="3429000"/>
                </a:cubicBezTo>
                <a:cubicBezTo>
                  <a:pt x="1022685" y="4224290"/>
                  <a:pt x="1667395" y="4869000"/>
                  <a:pt x="2462685" y="4869000"/>
                </a:cubicBezTo>
                <a:cubicBezTo>
                  <a:pt x="3257975" y="4869000"/>
                  <a:pt x="3902685" y="4224290"/>
                  <a:pt x="3902685" y="3429000"/>
                </a:cubicBezTo>
                <a:cubicBezTo>
                  <a:pt x="3902685" y="2633710"/>
                  <a:pt x="3257975" y="1989000"/>
                  <a:pt x="2462685" y="198900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F2E">
              <a:alpha val="85000"/>
            </a:srgbClr>
          </a:solidFill>
          <a:ln w="38100">
            <a:solidFill>
              <a:srgbClr val="000F2E">
                <a:alpha val="80000"/>
              </a:srgb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5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B000F06-27F3-40FE-9EF8-5CE8493AAE23}"/>
              </a:ext>
            </a:extLst>
          </p:cNvPr>
          <p:cNvCxnSpPr/>
          <p:nvPr/>
        </p:nvCxnSpPr>
        <p:spPr>
          <a:xfrm>
            <a:off x="4451684" y="2195762"/>
            <a:ext cx="0" cy="246647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081CD2-3058-4422-8F64-6A48EC14ED98}"/>
              </a:ext>
            </a:extLst>
          </p:cNvPr>
          <p:cNvSpPr txBox="1"/>
          <p:nvPr/>
        </p:nvSpPr>
        <p:spPr>
          <a:xfrm>
            <a:off x="4632162" y="2844223"/>
            <a:ext cx="43313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>
                <a:solidFill>
                  <a:schemeClr val="bg1"/>
                </a:solidFill>
                <a:latin typeface="Century Gothic" panose="020B0502020202020204" pitchFamily="34" charset="0"/>
              </a:rPr>
              <a:t>АДМІНІСТРАТИВНЕ СУДОЧИНСТВО</a:t>
            </a:r>
          </a:p>
        </p:txBody>
      </p:sp>
    </p:spTree>
    <p:extLst>
      <p:ext uri="{BB962C8B-B14F-4D97-AF65-F5344CB8AC3E}">
        <p14:creationId xmlns:p14="http://schemas.microsoft.com/office/powerpoint/2010/main" val="26973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70FE7A3-858D-4E09-9653-5784B1B61B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2946AC2-A06B-4894-B6B6-5692F0F3ECB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lumMod val="61000"/>
                  <a:alpha val="82000"/>
                </a:srgbClr>
              </a:gs>
              <a:gs pos="43000">
                <a:schemeClr val="accent1">
                  <a:lumMod val="82000"/>
                  <a:lumOff val="18000"/>
                  <a:alpha val="59000"/>
                </a:schemeClr>
              </a:gs>
              <a:gs pos="89000">
                <a:schemeClr val="accent1">
                  <a:lumMod val="36000"/>
                  <a:lumOff val="64000"/>
                  <a:alpha val="4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: фигура 53">
            <a:extLst>
              <a:ext uri="{FF2B5EF4-FFF2-40B4-BE49-F238E27FC236}">
                <a16:creationId xmlns:a16="http://schemas.microsoft.com/office/drawing/2014/main" id="{08F11F62-CB39-4151-BB1E-1129732DBDAF}"/>
              </a:ext>
            </a:extLst>
          </p:cNvPr>
          <p:cNvSpPr/>
          <p:nvPr/>
        </p:nvSpPr>
        <p:spPr>
          <a:xfrm>
            <a:off x="1455822" y="0"/>
            <a:ext cx="7688180" cy="6858000"/>
          </a:xfrm>
          <a:custGeom>
            <a:avLst/>
            <a:gdLst>
              <a:gd name="connsiteX0" fmla="*/ 4044161 w 6376737"/>
              <a:gd name="connsiteY0" fmla="*/ 0 h 6858000"/>
              <a:gd name="connsiteX1" fmla="*/ 6376737 w 6376737"/>
              <a:gd name="connsiteY1" fmla="*/ 0 h 6858000"/>
              <a:gd name="connsiteX2" fmla="*/ 6376737 w 6376737"/>
              <a:gd name="connsiteY2" fmla="*/ 6858000 h 6858000"/>
              <a:gd name="connsiteX3" fmla="*/ 42324 w 6376737"/>
              <a:gd name="connsiteY3" fmla="*/ 6858000 h 6858000"/>
              <a:gd name="connsiteX4" fmla="*/ 27464 w 6376737"/>
              <a:gd name="connsiteY4" fmla="*/ 6825670 h 6858000"/>
              <a:gd name="connsiteX5" fmla="*/ 0 w 6376737"/>
              <a:gd name="connsiteY5" fmla="*/ 6610840 h 6858000"/>
              <a:gd name="connsiteX6" fmla="*/ 12031 w 6376737"/>
              <a:gd name="connsiteY6" fmla="*/ 6569989 h 6858000"/>
              <a:gd name="connsiteX7" fmla="*/ 96252 w 6376737"/>
              <a:gd name="connsiteY7" fmla="*/ 6461052 h 6858000"/>
              <a:gd name="connsiteX8" fmla="*/ 168442 w 6376737"/>
              <a:gd name="connsiteY8" fmla="*/ 6379348 h 6858000"/>
              <a:gd name="connsiteX9" fmla="*/ 240631 w 6376737"/>
              <a:gd name="connsiteY9" fmla="*/ 6324880 h 6858000"/>
              <a:gd name="connsiteX10" fmla="*/ 397042 w 6376737"/>
              <a:gd name="connsiteY10" fmla="*/ 6161474 h 6858000"/>
              <a:gd name="connsiteX11" fmla="*/ 421105 w 6376737"/>
              <a:gd name="connsiteY11" fmla="*/ 6120623 h 6858000"/>
              <a:gd name="connsiteX12" fmla="*/ 445168 w 6376737"/>
              <a:gd name="connsiteY12" fmla="*/ 5984452 h 6858000"/>
              <a:gd name="connsiteX13" fmla="*/ 481263 w 6376737"/>
              <a:gd name="connsiteY13" fmla="*/ 5916366 h 6858000"/>
              <a:gd name="connsiteX14" fmla="*/ 709863 w 6376737"/>
              <a:gd name="connsiteY14" fmla="*/ 5889132 h 6858000"/>
              <a:gd name="connsiteX15" fmla="*/ 818147 w 6376737"/>
              <a:gd name="connsiteY15" fmla="*/ 5861897 h 6858000"/>
              <a:gd name="connsiteX16" fmla="*/ 938463 w 6376737"/>
              <a:gd name="connsiteY16" fmla="*/ 5848281 h 6858000"/>
              <a:gd name="connsiteX17" fmla="*/ 974558 w 6376737"/>
              <a:gd name="connsiteY17" fmla="*/ 5807429 h 6858000"/>
              <a:gd name="connsiteX18" fmla="*/ 1022684 w 6376737"/>
              <a:gd name="connsiteY18" fmla="*/ 5712109 h 6858000"/>
              <a:gd name="connsiteX19" fmla="*/ 1034716 w 6376737"/>
              <a:gd name="connsiteY19" fmla="*/ 5657641 h 6858000"/>
              <a:gd name="connsiteX20" fmla="*/ 1022684 w 6376737"/>
              <a:gd name="connsiteY20" fmla="*/ 5181041 h 6858000"/>
              <a:gd name="connsiteX21" fmla="*/ 1094873 w 6376737"/>
              <a:gd name="connsiteY21" fmla="*/ 5072104 h 6858000"/>
              <a:gd name="connsiteX22" fmla="*/ 1118937 w 6376737"/>
              <a:gd name="connsiteY22" fmla="*/ 5044870 h 6858000"/>
              <a:gd name="connsiteX23" fmla="*/ 1155031 w 6376737"/>
              <a:gd name="connsiteY23" fmla="*/ 5017636 h 6858000"/>
              <a:gd name="connsiteX24" fmla="*/ 1203158 w 6376737"/>
              <a:gd name="connsiteY24" fmla="*/ 4908698 h 6858000"/>
              <a:gd name="connsiteX25" fmla="*/ 1179095 w 6376737"/>
              <a:gd name="connsiteY25" fmla="*/ 4867846 h 6858000"/>
              <a:gd name="connsiteX26" fmla="*/ 1179095 w 6376737"/>
              <a:gd name="connsiteY26" fmla="*/ 4472949 h 6858000"/>
              <a:gd name="connsiteX27" fmla="*/ 1251284 w 6376737"/>
              <a:gd name="connsiteY27" fmla="*/ 4445715 h 6858000"/>
              <a:gd name="connsiteX28" fmla="*/ 1323473 w 6376737"/>
              <a:gd name="connsiteY28" fmla="*/ 4391247 h 6858000"/>
              <a:gd name="connsiteX29" fmla="*/ 1419726 w 6376737"/>
              <a:gd name="connsiteY29" fmla="*/ 4350395 h 6858000"/>
              <a:gd name="connsiteX30" fmla="*/ 1455821 w 6376737"/>
              <a:gd name="connsiteY30" fmla="*/ 4309544 h 6858000"/>
              <a:gd name="connsiteX31" fmla="*/ 1504416 w 6376737"/>
              <a:gd name="connsiteY31" fmla="*/ 4281438 h 6858000"/>
              <a:gd name="connsiteX32" fmla="*/ 1499456 w 6376737"/>
              <a:gd name="connsiteY32" fmla="*/ 4288901 h 6858000"/>
              <a:gd name="connsiteX33" fmla="*/ 1497775 w 6376737"/>
              <a:gd name="connsiteY33" fmla="*/ 4290888 h 6858000"/>
              <a:gd name="connsiteX34" fmla="*/ 1498195 w 6376737"/>
              <a:gd name="connsiteY34" fmla="*/ 4290798 h 6858000"/>
              <a:gd name="connsiteX35" fmla="*/ 1499456 w 6376737"/>
              <a:gd name="connsiteY35" fmla="*/ 4288901 h 6858000"/>
              <a:gd name="connsiteX36" fmla="*/ 1518792 w 6376737"/>
              <a:gd name="connsiteY36" fmla="*/ 4266044 h 6858000"/>
              <a:gd name="connsiteX37" fmla="*/ 1564105 w 6376737"/>
              <a:gd name="connsiteY37" fmla="*/ 4214224 h 6858000"/>
              <a:gd name="connsiteX38" fmla="*/ 1696452 w 6376737"/>
              <a:gd name="connsiteY38" fmla="*/ 4146139 h 6858000"/>
              <a:gd name="connsiteX39" fmla="*/ 1756610 w 6376737"/>
              <a:gd name="connsiteY39" fmla="*/ 4132521 h 6858000"/>
              <a:gd name="connsiteX40" fmla="*/ 1804737 w 6376737"/>
              <a:gd name="connsiteY40" fmla="*/ 4118904 h 6858000"/>
              <a:gd name="connsiteX41" fmla="*/ 1973179 w 6376737"/>
              <a:gd name="connsiteY41" fmla="*/ 4078053 h 6858000"/>
              <a:gd name="connsiteX42" fmla="*/ 2045368 w 6376737"/>
              <a:gd name="connsiteY42" fmla="*/ 4023584 h 6858000"/>
              <a:gd name="connsiteX43" fmla="*/ 2057400 w 6376737"/>
              <a:gd name="connsiteY43" fmla="*/ 3955498 h 6858000"/>
              <a:gd name="connsiteX44" fmla="*/ 2117558 w 6376737"/>
              <a:gd name="connsiteY44" fmla="*/ 3819328 h 6858000"/>
              <a:gd name="connsiteX45" fmla="*/ 2141621 w 6376737"/>
              <a:gd name="connsiteY45" fmla="*/ 3764858 h 6858000"/>
              <a:gd name="connsiteX46" fmla="*/ 2153652 w 6376737"/>
              <a:gd name="connsiteY46" fmla="*/ 3696773 h 6858000"/>
              <a:gd name="connsiteX47" fmla="*/ 2189747 w 6376737"/>
              <a:gd name="connsiteY47" fmla="*/ 3642304 h 6858000"/>
              <a:gd name="connsiteX48" fmla="*/ 2201779 w 6376737"/>
              <a:gd name="connsiteY48" fmla="*/ 3546984 h 6858000"/>
              <a:gd name="connsiteX49" fmla="*/ 2213810 w 6376737"/>
              <a:gd name="connsiteY49" fmla="*/ 3465282 h 6858000"/>
              <a:gd name="connsiteX50" fmla="*/ 2237873 w 6376737"/>
              <a:gd name="connsiteY50" fmla="*/ 3438047 h 6858000"/>
              <a:gd name="connsiteX51" fmla="*/ 2249905 w 6376737"/>
              <a:gd name="connsiteY51" fmla="*/ 3397196 h 6858000"/>
              <a:gd name="connsiteX52" fmla="*/ 2273968 w 6376737"/>
              <a:gd name="connsiteY52" fmla="*/ 3356345 h 6858000"/>
              <a:gd name="connsiteX53" fmla="*/ 2346158 w 6376737"/>
              <a:gd name="connsiteY53" fmla="*/ 3301877 h 6858000"/>
              <a:gd name="connsiteX54" fmla="*/ 2382252 w 6376737"/>
              <a:gd name="connsiteY54" fmla="*/ 3247407 h 6858000"/>
              <a:gd name="connsiteX55" fmla="*/ 2430379 w 6376737"/>
              <a:gd name="connsiteY55" fmla="*/ 3220173 h 6858000"/>
              <a:gd name="connsiteX56" fmla="*/ 2466473 w 6376737"/>
              <a:gd name="connsiteY56" fmla="*/ 3179321 h 6858000"/>
              <a:gd name="connsiteX57" fmla="*/ 2550695 w 6376737"/>
              <a:gd name="connsiteY57" fmla="*/ 3124853 h 6858000"/>
              <a:gd name="connsiteX58" fmla="*/ 2995863 w 6376737"/>
              <a:gd name="connsiteY58" fmla="*/ 3097619 h 6858000"/>
              <a:gd name="connsiteX59" fmla="*/ 3080084 w 6376737"/>
              <a:gd name="connsiteY59" fmla="*/ 3070385 h 6858000"/>
              <a:gd name="connsiteX60" fmla="*/ 3116179 w 6376737"/>
              <a:gd name="connsiteY60" fmla="*/ 3043151 h 6858000"/>
              <a:gd name="connsiteX61" fmla="*/ 3128210 w 6376737"/>
              <a:gd name="connsiteY61" fmla="*/ 2838894 h 6858000"/>
              <a:gd name="connsiteX62" fmla="*/ 3068052 w 6376737"/>
              <a:gd name="connsiteY62" fmla="*/ 2757190 h 6858000"/>
              <a:gd name="connsiteX63" fmla="*/ 3031958 w 6376737"/>
              <a:gd name="connsiteY63" fmla="*/ 2716339 h 6858000"/>
              <a:gd name="connsiteX64" fmla="*/ 2983831 w 6376737"/>
              <a:gd name="connsiteY64" fmla="*/ 2607402 h 6858000"/>
              <a:gd name="connsiteX65" fmla="*/ 2971800 w 6376737"/>
              <a:gd name="connsiteY65" fmla="*/ 2498464 h 6858000"/>
              <a:gd name="connsiteX66" fmla="*/ 3019926 w 6376737"/>
              <a:gd name="connsiteY66" fmla="*/ 2416762 h 6858000"/>
              <a:gd name="connsiteX67" fmla="*/ 3031958 w 6376737"/>
              <a:gd name="connsiteY67" fmla="*/ 2335060 h 6858000"/>
              <a:gd name="connsiteX68" fmla="*/ 2995863 w 6376737"/>
              <a:gd name="connsiteY68" fmla="*/ 2226123 h 6858000"/>
              <a:gd name="connsiteX69" fmla="*/ 2983831 w 6376737"/>
              <a:gd name="connsiteY69" fmla="*/ 2171654 h 6858000"/>
              <a:gd name="connsiteX70" fmla="*/ 2935705 w 6376737"/>
              <a:gd name="connsiteY70" fmla="*/ 2021865 h 6858000"/>
              <a:gd name="connsiteX71" fmla="*/ 2923673 w 6376737"/>
              <a:gd name="connsiteY71" fmla="*/ 1844843 h 6858000"/>
              <a:gd name="connsiteX72" fmla="*/ 2983831 w 6376737"/>
              <a:gd name="connsiteY72" fmla="*/ 1695054 h 6858000"/>
              <a:gd name="connsiteX73" fmla="*/ 3007678 w 6376737"/>
              <a:gd name="connsiteY73" fmla="*/ 1669361 h 6858000"/>
              <a:gd name="connsiteX74" fmla="*/ 3006908 w 6376737"/>
              <a:gd name="connsiteY74" fmla="*/ 1673165 h 6858000"/>
              <a:gd name="connsiteX75" fmla="*/ 3006876 w 6376737"/>
              <a:gd name="connsiteY75" fmla="*/ 1673286 h 6858000"/>
              <a:gd name="connsiteX76" fmla="*/ 3006592 w 6376737"/>
              <a:gd name="connsiteY76" fmla="*/ 1674724 h 6858000"/>
              <a:gd name="connsiteX77" fmla="*/ 3006908 w 6376737"/>
              <a:gd name="connsiteY77" fmla="*/ 1673165 h 6858000"/>
              <a:gd name="connsiteX78" fmla="*/ 3010622 w 6376737"/>
              <a:gd name="connsiteY78" fmla="*/ 1659286 h 6858000"/>
              <a:gd name="connsiteX79" fmla="*/ 3019926 w 6376737"/>
              <a:gd name="connsiteY79" fmla="*/ 1626968 h 6858000"/>
              <a:gd name="connsiteX80" fmla="*/ 2947737 w 6376737"/>
              <a:gd name="connsiteY80" fmla="*/ 1599734 h 6858000"/>
              <a:gd name="connsiteX81" fmla="*/ 2899610 w 6376737"/>
              <a:gd name="connsiteY81" fmla="*/ 1545266 h 6858000"/>
              <a:gd name="connsiteX82" fmla="*/ 2851484 w 6376737"/>
              <a:gd name="connsiteY82" fmla="*/ 1354626 h 6858000"/>
              <a:gd name="connsiteX83" fmla="*/ 2899610 w 6376737"/>
              <a:gd name="connsiteY83" fmla="*/ 1259306 h 6858000"/>
              <a:gd name="connsiteX84" fmla="*/ 2911642 w 6376737"/>
              <a:gd name="connsiteY84" fmla="*/ 1204837 h 6858000"/>
              <a:gd name="connsiteX85" fmla="*/ 2875547 w 6376737"/>
              <a:gd name="connsiteY85" fmla="*/ 1109517 h 6858000"/>
              <a:gd name="connsiteX86" fmla="*/ 2851484 w 6376737"/>
              <a:gd name="connsiteY86" fmla="*/ 1027814 h 6858000"/>
              <a:gd name="connsiteX87" fmla="*/ 2827421 w 6376737"/>
              <a:gd name="connsiteY87" fmla="*/ 959729 h 6858000"/>
              <a:gd name="connsiteX88" fmla="*/ 2815389 w 6376737"/>
              <a:gd name="connsiteY88" fmla="*/ 837175 h 6858000"/>
              <a:gd name="connsiteX89" fmla="*/ 2887579 w 6376737"/>
              <a:gd name="connsiteY89" fmla="*/ 809941 h 6858000"/>
              <a:gd name="connsiteX90" fmla="*/ 2923673 w 6376737"/>
              <a:gd name="connsiteY90" fmla="*/ 823557 h 6858000"/>
              <a:gd name="connsiteX91" fmla="*/ 3404937 w 6376737"/>
              <a:gd name="connsiteY91" fmla="*/ 837175 h 6858000"/>
              <a:gd name="connsiteX92" fmla="*/ 3681663 w 6376737"/>
              <a:gd name="connsiteY92" fmla="*/ 809941 h 6858000"/>
              <a:gd name="connsiteX93" fmla="*/ 3753852 w 6376737"/>
              <a:gd name="connsiteY93" fmla="*/ 755471 h 6858000"/>
              <a:gd name="connsiteX94" fmla="*/ 3765884 w 6376737"/>
              <a:gd name="connsiteY94" fmla="*/ 673769 h 6858000"/>
              <a:gd name="connsiteX95" fmla="*/ 3789947 w 6376737"/>
              <a:gd name="connsiteY95" fmla="*/ 592065 h 6858000"/>
              <a:gd name="connsiteX96" fmla="*/ 3826042 w 6376737"/>
              <a:gd name="connsiteY96" fmla="*/ 551215 h 6858000"/>
              <a:gd name="connsiteX97" fmla="*/ 3838073 w 6376737"/>
              <a:gd name="connsiteY97" fmla="*/ 510363 h 6858000"/>
              <a:gd name="connsiteX98" fmla="*/ 3850105 w 6376737"/>
              <a:gd name="connsiteY98" fmla="*/ 142700 h 6858000"/>
              <a:gd name="connsiteX99" fmla="*/ 3886200 w 6376737"/>
              <a:gd name="connsiteY99" fmla="*/ 101850 h 6858000"/>
              <a:gd name="connsiteX100" fmla="*/ 3994484 w 6376737"/>
              <a:gd name="connsiteY100" fmla="*/ 33764 h 6858000"/>
              <a:gd name="connsiteX101" fmla="*/ 4042610 w 6376737"/>
              <a:gd name="connsiteY101" fmla="*/ 65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376737" h="6858000">
                <a:moveTo>
                  <a:pt x="4044161" y="0"/>
                </a:moveTo>
                <a:lnTo>
                  <a:pt x="6376737" y="0"/>
                </a:lnTo>
                <a:lnTo>
                  <a:pt x="6376737" y="6858000"/>
                </a:lnTo>
                <a:lnTo>
                  <a:pt x="42324" y="6858000"/>
                </a:lnTo>
                <a:lnTo>
                  <a:pt x="27464" y="6825670"/>
                </a:lnTo>
                <a:cubicBezTo>
                  <a:pt x="2779" y="6759752"/>
                  <a:pt x="0" y="6704137"/>
                  <a:pt x="0" y="6610840"/>
                </a:cubicBezTo>
                <a:cubicBezTo>
                  <a:pt x="0" y="6596486"/>
                  <a:pt x="8021" y="6583606"/>
                  <a:pt x="12031" y="6569989"/>
                </a:cubicBezTo>
                <a:cubicBezTo>
                  <a:pt x="46718" y="6517644"/>
                  <a:pt x="50939" y="6505926"/>
                  <a:pt x="96252" y="6461052"/>
                </a:cubicBezTo>
                <a:cubicBezTo>
                  <a:pt x="167886" y="6390113"/>
                  <a:pt x="124647" y="6453700"/>
                  <a:pt x="168442" y="6379348"/>
                </a:cubicBezTo>
                <a:cubicBezTo>
                  <a:pt x="220679" y="6359643"/>
                  <a:pt x="195569" y="6375882"/>
                  <a:pt x="240631" y="6324880"/>
                </a:cubicBezTo>
                <a:cubicBezTo>
                  <a:pt x="416042" y="6126347"/>
                  <a:pt x="314734" y="6291893"/>
                  <a:pt x="397042" y="6161474"/>
                </a:cubicBezTo>
                <a:cubicBezTo>
                  <a:pt x="405447" y="6148157"/>
                  <a:pt x="416532" y="6136148"/>
                  <a:pt x="421105" y="6120623"/>
                </a:cubicBezTo>
                <a:cubicBezTo>
                  <a:pt x="433067" y="6080010"/>
                  <a:pt x="429111" y="6025341"/>
                  <a:pt x="445168" y="5984452"/>
                </a:cubicBezTo>
                <a:cubicBezTo>
                  <a:pt x="454666" y="5960266"/>
                  <a:pt x="469231" y="5939062"/>
                  <a:pt x="481263" y="5916366"/>
                </a:cubicBezTo>
                <a:cubicBezTo>
                  <a:pt x="613091" y="5879065"/>
                  <a:pt x="420969" y="5930003"/>
                  <a:pt x="709863" y="5889132"/>
                </a:cubicBezTo>
                <a:cubicBezTo>
                  <a:pt x="746553" y="5883942"/>
                  <a:pt x="782052" y="5870975"/>
                  <a:pt x="818147" y="5861897"/>
                </a:cubicBezTo>
                <a:cubicBezTo>
                  <a:pt x="858252" y="5857359"/>
                  <a:pt x="899940" y="5861696"/>
                  <a:pt x="938463" y="5848281"/>
                </a:cubicBezTo>
                <a:cubicBezTo>
                  <a:pt x="954726" y="5842617"/>
                  <a:pt x="963485" y="5822050"/>
                  <a:pt x="974558" y="5807429"/>
                </a:cubicBezTo>
                <a:cubicBezTo>
                  <a:pt x="1008915" y="5762064"/>
                  <a:pt x="1010222" y="5761471"/>
                  <a:pt x="1022684" y="5712109"/>
                </a:cubicBezTo>
                <a:cubicBezTo>
                  <a:pt x="1027227" y="5694115"/>
                  <a:pt x="1034716" y="5676356"/>
                  <a:pt x="1034716" y="5657641"/>
                </a:cubicBezTo>
                <a:cubicBezTo>
                  <a:pt x="1034716" y="5498709"/>
                  <a:pt x="1026695" y="5339907"/>
                  <a:pt x="1022684" y="5181041"/>
                </a:cubicBezTo>
                <a:cubicBezTo>
                  <a:pt x="1077872" y="5118578"/>
                  <a:pt x="1013238" y="5195294"/>
                  <a:pt x="1094873" y="5072104"/>
                </a:cubicBezTo>
                <a:cubicBezTo>
                  <a:pt x="1101679" y="5061833"/>
                  <a:pt x="1110079" y="5052890"/>
                  <a:pt x="1118937" y="5044870"/>
                </a:cubicBezTo>
                <a:cubicBezTo>
                  <a:pt x="1130228" y="5034646"/>
                  <a:pt x="1146739" y="5031043"/>
                  <a:pt x="1155031" y="5017636"/>
                </a:cubicBezTo>
                <a:cubicBezTo>
                  <a:pt x="1175602" y="4984376"/>
                  <a:pt x="1187116" y="4945010"/>
                  <a:pt x="1203158" y="4908698"/>
                </a:cubicBezTo>
                <a:cubicBezTo>
                  <a:pt x="1195137" y="4895081"/>
                  <a:pt x="1180583" y="4884125"/>
                  <a:pt x="1179095" y="4867846"/>
                </a:cubicBezTo>
                <a:cubicBezTo>
                  <a:pt x="1150433" y="4554267"/>
                  <a:pt x="1136026" y="4619181"/>
                  <a:pt x="1179095" y="4472949"/>
                </a:cubicBezTo>
                <a:lnTo>
                  <a:pt x="1251284" y="4445715"/>
                </a:lnTo>
                <a:cubicBezTo>
                  <a:pt x="1278720" y="4435365"/>
                  <a:pt x="1298192" y="4407143"/>
                  <a:pt x="1323473" y="4391247"/>
                </a:cubicBezTo>
                <a:cubicBezTo>
                  <a:pt x="1424259" y="4327875"/>
                  <a:pt x="1272519" y="4454524"/>
                  <a:pt x="1419726" y="4350395"/>
                </a:cubicBezTo>
                <a:cubicBezTo>
                  <a:pt x="1434155" y="4340189"/>
                  <a:pt x="1441975" y="4320737"/>
                  <a:pt x="1455821" y="4309544"/>
                </a:cubicBezTo>
                <a:cubicBezTo>
                  <a:pt x="1504050" y="4270555"/>
                  <a:pt x="1508836" y="4272867"/>
                  <a:pt x="1504416" y="4281438"/>
                </a:cubicBezTo>
                <a:lnTo>
                  <a:pt x="1499456" y="4288901"/>
                </a:lnTo>
                <a:lnTo>
                  <a:pt x="1497775" y="4290888"/>
                </a:lnTo>
                <a:cubicBezTo>
                  <a:pt x="1490172" y="4300190"/>
                  <a:pt x="1493693" y="4296699"/>
                  <a:pt x="1498195" y="4290798"/>
                </a:cubicBezTo>
                <a:lnTo>
                  <a:pt x="1499456" y="4288901"/>
                </a:lnTo>
                <a:lnTo>
                  <a:pt x="1518792" y="4266044"/>
                </a:lnTo>
                <a:cubicBezTo>
                  <a:pt x="1529425" y="4253699"/>
                  <a:pt x="1544106" y="4236858"/>
                  <a:pt x="1564105" y="4214224"/>
                </a:cubicBezTo>
                <a:cubicBezTo>
                  <a:pt x="1634230" y="4187769"/>
                  <a:pt x="1588856" y="4207027"/>
                  <a:pt x="1696452" y="4146139"/>
                </a:cubicBezTo>
                <a:cubicBezTo>
                  <a:pt x="1716505" y="4141599"/>
                  <a:pt x="1736647" y="4137542"/>
                  <a:pt x="1756610" y="4132521"/>
                </a:cubicBezTo>
                <a:cubicBezTo>
                  <a:pt x="1772752" y="4128462"/>
                  <a:pt x="1788522" y="4122574"/>
                  <a:pt x="1804737" y="4118904"/>
                </a:cubicBezTo>
                <a:cubicBezTo>
                  <a:pt x="1929943" y="4090563"/>
                  <a:pt x="1825610" y="4123604"/>
                  <a:pt x="1973179" y="4078053"/>
                </a:cubicBezTo>
                <a:cubicBezTo>
                  <a:pt x="2004137" y="4068498"/>
                  <a:pt x="2028854" y="4060964"/>
                  <a:pt x="2045368" y="4023584"/>
                </a:cubicBezTo>
                <a:cubicBezTo>
                  <a:pt x="2054514" y="4002882"/>
                  <a:pt x="2053389" y="3978194"/>
                  <a:pt x="2057400" y="3955498"/>
                </a:cubicBezTo>
                <a:cubicBezTo>
                  <a:pt x="2119801" y="3837794"/>
                  <a:pt x="2070778" y="3938457"/>
                  <a:pt x="2117558" y="3819328"/>
                </a:cubicBezTo>
                <a:cubicBezTo>
                  <a:pt x="2124842" y="3800778"/>
                  <a:pt x="2135949" y="3784116"/>
                  <a:pt x="2141621" y="3764858"/>
                </a:cubicBezTo>
                <a:cubicBezTo>
                  <a:pt x="2148088" y="3742902"/>
                  <a:pt x="2149642" y="3719468"/>
                  <a:pt x="2153652" y="3696773"/>
                </a:cubicBezTo>
                <a:cubicBezTo>
                  <a:pt x="2165684" y="3678616"/>
                  <a:pt x="2182894" y="3663633"/>
                  <a:pt x="2189747" y="3642304"/>
                </a:cubicBezTo>
                <a:cubicBezTo>
                  <a:pt x="2199439" y="3612141"/>
                  <a:pt x="2197467" y="3578707"/>
                  <a:pt x="2201779" y="3546984"/>
                </a:cubicBezTo>
                <a:cubicBezTo>
                  <a:pt x="2205488" y="3519696"/>
                  <a:pt x="2209800" y="3492516"/>
                  <a:pt x="2213810" y="3465282"/>
                </a:cubicBezTo>
                <a:cubicBezTo>
                  <a:pt x="2221831" y="3456204"/>
                  <a:pt x="2232037" y="3449056"/>
                  <a:pt x="2237873" y="3438047"/>
                </a:cubicBezTo>
                <a:cubicBezTo>
                  <a:pt x="2244398" y="3425739"/>
                  <a:pt x="2244233" y="3410034"/>
                  <a:pt x="2249905" y="3397196"/>
                </a:cubicBezTo>
                <a:cubicBezTo>
                  <a:pt x="2256372" y="3382558"/>
                  <a:pt x="2265947" y="3369962"/>
                  <a:pt x="2273968" y="3356345"/>
                </a:cubicBezTo>
                <a:cubicBezTo>
                  <a:pt x="2273968" y="3356345"/>
                  <a:pt x="2324543" y="3323623"/>
                  <a:pt x="2346158" y="3301877"/>
                </a:cubicBezTo>
                <a:cubicBezTo>
                  <a:pt x="2361146" y="3286799"/>
                  <a:pt x="2370221" y="3265563"/>
                  <a:pt x="2382252" y="3247407"/>
                </a:cubicBezTo>
                <a:cubicBezTo>
                  <a:pt x="2398294" y="3238329"/>
                  <a:pt x="2415784" y="3231972"/>
                  <a:pt x="2430379" y="3220173"/>
                </a:cubicBezTo>
                <a:cubicBezTo>
                  <a:pt x="2444225" y="3208980"/>
                  <a:pt x="2453554" y="3191854"/>
                  <a:pt x="2466473" y="3179321"/>
                </a:cubicBezTo>
                <a:cubicBezTo>
                  <a:pt x="2512824" y="3134357"/>
                  <a:pt x="2503117" y="3142803"/>
                  <a:pt x="2550695" y="3124853"/>
                </a:cubicBezTo>
                <a:cubicBezTo>
                  <a:pt x="2699084" y="3115775"/>
                  <a:pt x="2847653" y="3109893"/>
                  <a:pt x="2995863" y="3097619"/>
                </a:cubicBezTo>
                <a:cubicBezTo>
                  <a:pt x="3004891" y="3096871"/>
                  <a:pt x="3067726" y="3077378"/>
                  <a:pt x="3080084" y="3070385"/>
                </a:cubicBezTo>
                <a:cubicBezTo>
                  <a:pt x="3093018" y="3063066"/>
                  <a:pt x="3112867" y="3059082"/>
                  <a:pt x="3116179" y="3043151"/>
                </a:cubicBezTo>
                <a:cubicBezTo>
                  <a:pt x="3129988" y="2976728"/>
                  <a:pt x="3124200" y="2906979"/>
                  <a:pt x="3128210" y="2838894"/>
                </a:cubicBezTo>
                <a:cubicBezTo>
                  <a:pt x="3057055" y="2785205"/>
                  <a:pt x="3123561" y="2845144"/>
                  <a:pt x="3068052" y="2757190"/>
                </a:cubicBezTo>
                <a:cubicBezTo>
                  <a:pt x="3058162" y="2741520"/>
                  <a:pt x="3042167" y="2731746"/>
                  <a:pt x="3031958" y="2716339"/>
                </a:cubicBezTo>
                <a:cubicBezTo>
                  <a:pt x="3014241" y="2689605"/>
                  <a:pt x="2989752" y="2644262"/>
                  <a:pt x="2983831" y="2607402"/>
                </a:cubicBezTo>
                <a:cubicBezTo>
                  <a:pt x="2978047" y="2571398"/>
                  <a:pt x="2975810" y="2534777"/>
                  <a:pt x="2971800" y="2498464"/>
                </a:cubicBezTo>
                <a:cubicBezTo>
                  <a:pt x="2971800" y="2498464"/>
                  <a:pt x="3008803" y="2446975"/>
                  <a:pt x="3019926" y="2416762"/>
                </a:cubicBezTo>
                <a:cubicBezTo>
                  <a:pt x="3029309" y="2391277"/>
                  <a:pt x="3027947" y="2362294"/>
                  <a:pt x="3031958" y="2335060"/>
                </a:cubicBezTo>
                <a:cubicBezTo>
                  <a:pt x="3001074" y="2195248"/>
                  <a:pt x="3043050" y="2368535"/>
                  <a:pt x="2995863" y="2226123"/>
                </a:cubicBezTo>
                <a:cubicBezTo>
                  <a:pt x="2990057" y="2208599"/>
                  <a:pt x="2989060" y="2189409"/>
                  <a:pt x="2983831" y="2171654"/>
                </a:cubicBezTo>
                <a:cubicBezTo>
                  <a:pt x="2971629" y="2130225"/>
                  <a:pt x="2941604" y="2064146"/>
                  <a:pt x="2935705" y="2021865"/>
                </a:cubicBezTo>
                <a:cubicBezTo>
                  <a:pt x="2927550" y="1963407"/>
                  <a:pt x="2927684" y="1903851"/>
                  <a:pt x="2923673" y="1844843"/>
                </a:cubicBezTo>
                <a:cubicBezTo>
                  <a:pt x="2942293" y="1781624"/>
                  <a:pt x="2943485" y="1771159"/>
                  <a:pt x="2983831" y="1695054"/>
                </a:cubicBezTo>
                <a:cubicBezTo>
                  <a:pt x="3008605" y="1648324"/>
                  <a:pt x="3009108" y="1660234"/>
                  <a:pt x="3007678" y="1669361"/>
                </a:cubicBezTo>
                <a:lnTo>
                  <a:pt x="3006908" y="1673165"/>
                </a:lnTo>
                <a:lnTo>
                  <a:pt x="3006876" y="1673286"/>
                </a:lnTo>
                <a:cubicBezTo>
                  <a:pt x="3006320" y="1675539"/>
                  <a:pt x="3006342" y="1675698"/>
                  <a:pt x="3006592" y="1674724"/>
                </a:cubicBezTo>
                <a:lnTo>
                  <a:pt x="3006908" y="1673165"/>
                </a:lnTo>
                <a:lnTo>
                  <a:pt x="3010622" y="1659286"/>
                </a:lnTo>
                <a:cubicBezTo>
                  <a:pt x="3012681" y="1651887"/>
                  <a:pt x="3015666" y="1641434"/>
                  <a:pt x="3019926" y="1626968"/>
                </a:cubicBezTo>
                <a:cubicBezTo>
                  <a:pt x="3019926" y="1626968"/>
                  <a:pt x="2969487" y="1614504"/>
                  <a:pt x="2947737" y="1599734"/>
                </a:cubicBezTo>
                <a:cubicBezTo>
                  <a:pt x="2928283" y="1586524"/>
                  <a:pt x="2914550" y="1564590"/>
                  <a:pt x="2899610" y="1545266"/>
                </a:cubicBezTo>
                <a:cubicBezTo>
                  <a:pt x="2840629" y="1468977"/>
                  <a:pt x="2862905" y="1483887"/>
                  <a:pt x="2851484" y="1354626"/>
                </a:cubicBezTo>
                <a:cubicBezTo>
                  <a:pt x="2888287" y="1229671"/>
                  <a:pt x="2826768" y="1424191"/>
                  <a:pt x="2899610" y="1259306"/>
                </a:cubicBezTo>
                <a:cubicBezTo>
                  <a:pt x="2907005" y="1242567"/>
                  <a:pt x="2907631" y="1222993"/>
                  <a:pt x="2911642" y="1204837"/>
                </a:cubicBezTo>
                <a:cubicBezTo>
                  <a:pt x="2893938" y="1144729"/>
                  <a:pt x="2905282" y="1176824"/>
                  <a:pt x="2875547" y="1109517"/>
                </a:cubicBezTo>
                <a:cubicBezTo>
                  <a:pt x="2864204" y="1083840"/>
                  <a:pt x="2860152" y="1054794"/>
                  <a:pt x="2851484" y="1027814"/>
                </a:cubicBezTo>
                <a:cubicBezTo>
                  <a:pt x="2844103" y="1004843"/>
                  <a:pt x="2831946" y="983630"/>
                  <a:pt x="2827421" y="959729"/>
                </a:cubicBezTo>
                <a:cubicBezTo>
                  <a:pt x="2819812" y="919538"/>
                  <a:pt x="2819400" y="878026"/>
                  <a:pt x="2815389" y="837175"/>
                </a:cubicBezTo>
                <a:cubicBezTo>
                  <a:pt x="2839452" y="828097"/>
                  <a:pt x="2862369" y="813111"/>
                  <a:pt x="2887579" y="809941"/>
                </a:cubicBezTo>
                <a:cubicBezTo>
                  <a:pt x="2900184" y="808355"/>
                  <a:pt x="2911005" y="822890"/>
                  <a:pt x="2923673" y="823557"/>
                </a:cubicBezTo>
                <a:cubicBezTo>
                  <a:pt x="3083971" y="831996"/>
                  <a:pt x="3244516" y="832635"/>
                  <a:pt x="3404937" y="837175"/>
                </a:cubicBezTo>
                <a:cubicBezTo>
                  <a:pt x="3418637" y="836206"/>
                  <a:pt x="3625146" y="827385"/>
                  <a:pt x="3681663" y="809941"/>
                </a:cubicBezTo>
                <a:cubicBezTo>
                  <a:pt x="3693956" y="806146"/>
                  <a:pt x="3746187" y="778604"/>
                  <a:pt x="3753852" y="755471"/>
                </a:cubicBezTo>
                <a:cubicBezTo>
                  <a:pt x="3762418" y="729619"/>
                  <a:pt x="3761873" y="701003"/>
                  <a:pt x="3765884" y="673769"/>
                </a:cubicBezTo>
                <a:cubicBezTo>
                  <a:pt x="3770054" y="645452"/>
                  <a:pt x="3781926" y="619300"/>
                  <a:pt x="3789947" y="592065"/>
                </a:cubicBezTo>
                <a:cubicBezTo>
                  <a:pt x="3801979" y="578449"/>
                  <a:pt x="3816604" y="567238"/>
                  <a:pt x="3826042" y="551215"/>
                </a:cubicBezTo>
                <a:cubicBezTo>
                  <a:pt x="3833077" y="539272"/>
                  <a:pt x="3837229" y="524685"/>
                  <a:pt x="3838073" y="510363"/>
                </a:cubicBezTo>
                <a:cubicBezTo>
                  <a:pt x="3845281" y="387996"/>
                  <a:pt x="3835784" y="264263"/>
                  <a:pt x="3850105" y="142700"/>
                </a:cubicBezTo>
                <a:cubicBezTo>
                  <a:pt x="3852354" y="123611"/>
                  <a:pt x="3874168" y="115466"/>
                  <a:pt x="3886200" y="101850"/>
                </a:cubicBezTo>
                <a:cubicBezTo>
                  <a:pt x="3958803" y="74458"/>
                  <a:pt x="3891056" y="103999"/>
                  <a:pt x="3994484" y="33764"/>
                </a:cubicBezTo>
                <a:cubicBezTo>
                  <a:pt x="4009864" y="23320"/>
                  <a:pt x="4033104" y="23743"/>
                  <a:pt x="4042610" y="6530"/>
                </a:cubicBezTo>
                <a:close/>
              </a:path>
            </a:pathLst>
          </a:cu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1040DD2E-62B1-4129-A9CE-C6EE674C66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705" y="1137979"/>
            <a:ext cx="2297075" cy="2520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4177E02-78D5-49D3-BFBD-895F30080DC3}"/>
              </a:ext>
            </a:extLst>
          </p:cNvPr>
          <p:cNvSpPr txBox="1"/>
          <p:nvPr/>
        </p:nvSpPr>
        <p:spPr>
          <a:xfrm>
            <a:off x="4403556" y="1950642"/>
            <a:ext cx="44577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000" spc="150" dirty="0">
                <a:ln w="25400">
                  <a:solidFill>
                    <a:srgbClr val="000F2E"/>
                  </a:solidFill>
                </a:ln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ru-RU" sz="3000" spc="150" dirty="0" err="1">
                <a:ln w="25400">
                  <a:solidFill>
                    <a:srgbClr val="000F2E"/>
                  </a:solidFill>
                </a:ln>
                <a:solidFill>
                  <a:srgbClr val="002060"/>
                </a:solidFill>
                <a:latin typeface="Century Gothic" panose="020B0502020202020204" pitchFamily="34" charset="0"/>
              </a:rPr>
              <a:t>якую</a:t>
            </a:r>
            <a:r>
              <a:rPr lang="ru-RU" sz="3000" spc="150" dirty="0">
                <a:ln w="25400">
                  <a:solidFill>
                    <a:srgbClr val="000F2E"/>
                  </a:solidFill>
                </a:ln>
                <a:solidFill>
                  <a:srgbClr val="002060"/>
                </a:solidFill>
                <a:latin typeface="Century Gothic" panose="020B0502020202020204" pitchFamily="34" charset="0"/>
              </a:rPr>
              <a:t> за </a:t>
            </a:r>
            <a:r>
              <a:rPr lang="ru-RU" sz="3000" spc="150" dirty="0" err="1">
                <a:ln w="25400">
                  <a:solidFill>
                    <a:srgbClr val="000F2E"/>
                  </a:solidFill>
                </a:ln>
                <a:solidFill>
                  <a:srgbClr val="002060"/>
                </a:solidFill>
                <a:latin typeface="Century Gothic" panose="020B0502020202020204" pitchFamily="34" charset="0"/>
              </a:rPr>
              <a:t>увагу</a:t>
            </a:r>
            <a:r>
              <a:rPr lang="ru-RU" sz="3000" spc="150" dirty="0">
                <a:ln w="25400">
                  <a:solidFill>
                    <a:srgbClr val="000F2E"/>
                  </a:solidFill>
                </a:ln>
                <a:solidFill>
                  <a:srgbClr val="002060"/>
                </a:solidFill>
                <a:latin typeface="Century Gothic" panose="020B0502020202020204" pitchFamily="34" charset="0"/>
              </a:rPr>
              <a:t>!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5F62E6-F028-43C7-AB59-5DE907B0E7F8}"/>
              </a:ext>
            </a:extLst>
          </p:cNvPr>
          <p:cNvSpPr txBox="1"/>
          <p:nvPr/>
        </p:nvSpPr>
        <p:spPr>
          <a:xfrm>
            <a:off x="5345028" y="3738974"/>
            <a:ext cx="3585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500" spc="150" dirty="0" err="1">
                <a:latin typeface="Century Gothic" panose="020B0502020202020204" pitchFamily="34" charset="0"/>
              </a:rPr>
              <a:t>Ігор</a:t>
            </a:r>
            <a:r>
              <a:rPr lang="ru-RU" sz="2500" spc="150" dirty="0">
                <a:latin typeface="Century Gothic" panose="020B0502020202020204" pitchFamily="34" charset="0"/>
              </a:rPr>
              <a:t> Федоренко</a:t>
            </a:r>
          </a:p>
          <a:p>
            <a:pPr algn="r"/>
            <a:r>
              <a:rPr lang="uk-UA" sz="1700" spc="100" dirty="0">
                <a:latin typeface="Century Gothic" panose="020B0502020202020204" pitchFamily="34" charset="0"/>
              </a:rPr>
              <a:t>п</a:t>
            </a:r>
            <a:r>
              <a:rPr lang="ru-RU" sz="1700" spc="100" dirty="0" err="1">
                <a:latin typeface="Century Gothic" panose="020B0502020202020204" pitchFamily="34" charset="0"/>
              </a:rPr>
              <a:t>артнер</a:t>
            </a:r>
            <a:r>
              <a:rPr lang="ru-RU" sz="1700" spc="100" dirty="0">
                <a:latin typeface="Century Gothic" panose="020B0502020202020204" pitchFamily="34" charset="0"/>
              </a:rPr>
              <a:t> АО «</a:t>
            </a:r>
            <a:r>
              <a:rPr lang="en-US" sz="1700" spc="100" dirty="0">
                <a:latin typeface="Century Gothic" panose="020B0502020202020204" pitchFamily="34" charset="0"/>
              </a:rPr>
              <a:t>AVER LEX</a:t>
            </a:r>
            <a:r>
              <a:rPr lang="ru-RU" sz="1700" spc="100" dirty="0">
                <a:latin typeface="Century Gothic" panose="020B0502020202020204" pitchFamily="34" charset="0"/>
              </a:rPr>
              <a:t>»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5CC9853-7DE9-49B7-90A5-EC07215D06D6}"/>
              </a:ext>
            </a:extLst>
          </p:cNvPr>
          <p:cNvSpPr txBox="1"/>
          <p:nvPr/>
        </p:nvSpPr>
        <p:spPr>
          <a:xfrm>
            <a:off x="380546" y="920621"/>
            <a:ext cx="461665" cy="501675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uk-UA" sz="8000" dirty="0">
                <a:solidFill>
                  <a:schemeClr val="bg1">
                    <a:alpha val="4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ru-RU" sz="8000" dirty="0">
              <a:solidFill>
                <a:schemeClr val="bg1">
                  <a:alpha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26DF06-7228-4F79-88BD-0345C6C17948}"/>
              </a:ext>
            </a:extLst>
          </p:cNvPr>
          <p:cNvSpPr txBox="1"/>
          <p:nvPr/>
        </p:nvSpPr>
        <p:spPr>
          <a:xfrm>
            <a:off x="4334375" y="4698066"/>
            <a:ext cx="45960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spc="100" dirty="0">
                <a:latin typeface="Century Gothic" panose="020B0502020202020204" pitchFamily="34" charset="0"/>
              </a:rPr>
              <a:t>fedorenko@averlex.com</a:t>
            </a:r>
          </a:p>
          <a:p>
            <a:pPr algn="r"/>
            <a:r>
              <a:rPr lang="en-US" sz="2500" spc="100" dirty="0">
                <a:latin typeface="Century Gothic" panose="020B0502020202020204" pitchFamily="34" charset="0"/>
              </a:rPr>
              <a:t>www.averlex.com</a:t>
            </a:r>
            <a:endParaRPr lang="ru-RU" sz="1700" spc="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68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70FE7A3-858D-4E09-9653-5784B1B61B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2946AC2-A06B-4894-B6B6-5692F0F3ECB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lumMod val="61000"/>
                  <a:alpha val="82000"/>
                </a:srgbClr>
              </a:gs>
              <a:gs pos="43000">
                <a:schemeClr val="accent1">
                  <a:lumMod val="82000"/>
                  <a:lumOff val="18000"/>
                  <a:alpha val="59000"/>
                </a:schemeClr>
              </a:gs>
              <a:gs pos="89000">
                <a:schemeClr val="accent1">
                  <a:lumMod val="36000"/>
                  <a:lumOff val="64000"/>
                  <a:alpha val="4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id="{E7C008C5-D4C7-4F61-A817-075C3DEFC13E}"/>
              </a:ext>
            </a:extLst>
          </p:cNvPr>
          <p:cNvSpPr/>
          <p:nvPr/>
        </p:nvSpPr>
        <p:spPr>
          <a:xfrm>
            <a:off x="902369" y="2129588"/>
            <a:ext cx="7339262" cy="2598821"/>
          </a:xfrm>
          <a:custGeom>
            <a:avLst/>
            <a:gdLst>
              <a:gd name="connsiteX0" fmla="*/ 3068053 w 6502951"/>
              <a:gd name="connsiteY0" fmla="*/ 156411 h 2261937"/>
              <a:gd name="connsiteX1" fmla="*/ 3007895 w 6502951"/>
              <a:gd name="connsiteY1" fmla="*/ 180474 h 2261937"/>
              <a:gd name="connsiteX2" fmla="*/ 2839453 w 6502951"/>
              <a:gd name="connsiteY2" fmla="*/ 144379 h 2261937"/>
              <a:gd name="connsiteX3" fmla="*/ 2767263 w 6502951"/>
              <a:gd name="connsiteY3" fmla="*/ 156411 h 2261937"/>
              <a:gd name="connsiteX4" fmla="*/ 2719137 w 6502951"/>
              <a:gd name="connsiteY4" fmla="*/ 228600 h 2261937"/>
              <a:gd name="connsiteX5" fmla="*/ 2695074 w 6502951"/>
              <a:gd name="connsiteY5" fmla="*/ 264695 h 2261937"/>
              <a:gd name="connsiteX6" fmla="*/ 2610853 w 6502951"/>
              <a:gd name="connsiteY6" fmla="*/ 288758 h 2261937"/>
              <a:gd name="connsiteX7" fmla="*/ 2490537 w 6502951"/>
              <a:gd name="connsiteY7" fmla="*/ 312821 h 2261937"/>
              <a:gd name="connsiteX8" fmla="*/ 2430379 w 6502951"/>
              <a:gd name="connsiteY8" fmla="*/ 336884 h 2261937"/>
              <a:gd name="connsiteX9" fmla="*/ 2069432 w 6502951"/>
              <a:gd name="connsiteY9" fmla="*/ 360947 h 2261937"/>
              <a:gd name="connsiteX10" fmla="*/ 1660358 w 6502951"/>
              <a:gd name="connsiteY10" fmla="*/ 360947 h 2261937"/>
              <a:gd name="connsiteX11" fmla="*/ 1564105 w 6502951"/>
              <a:gd name="connsiteY11" fmla="*/ 336884 h 2261937"/>
              <a:gd name="connsiteX12" fmla="*/ 1203158 w 6502951"/>
              <a:gd name="connsiteY12" fmla="*/ 324853 h 2261937"/>
              <a:gd name="connsiteX13" fmla="*/ 1106905 w 6502951"/>
              <a:gd name="connsiteY13" fmla="*/ 264695 h 2261937"/>
              <a:gd name="connsiteX14" fmla="*/ 998621 w 6502951"/>
              <a:gd name="connsiteY14" fmla="*/ 168442 h 2261937"/>
              <a:gd name="connsiteX15" fmla="*/ 902369 w 6502951"/>
              <a:gd name="connsiteY15" fmla="*/ 144379 h 2261937"/>
              <a:gd name="connsiteX16" fmla="*/ 360948 w 6502951"/>
              <a:gd name="connsiteY16" fmla="*/ 156411 h 2261937"/>
              <a:gd name="connsiteX17" fmla="*/ 348916 w 6502951"/>
              <a:gd name="connsiteY17" fmla="*/ 192505 h 2261937"/>
              <a:gd name="connsiteX18" fmla="*/ 360948 w 6502951"/>
              <a:gd name="connsiteY18" fmla="*/ 288758 h 2261937"/>
              <a:gd name="connsiteX19" fmla="*/ 372979 w 6502951"/>
              <a:gd name="connsiteY19" fmla="*/ 324853 h 2261937"/>
              <a:gd name="connsiteX20" fmla="*/ 360948 w 6502951"/>
              <a:gd name="connsiteY20" fmla="*/ 409074 h 2261937"/>
              <a:gd name="connsiteX21" fmla="*/ 288758 w 6502951"/>
              <a:gd name="connsiteY21" fmla="*/ 457200 h 2261937"/>
              <a:gd name="connsiteX22" fmla="*/ 204537 w 6502951"/>
              <a:gd name="connsiteY22" fmla="*/ 505326 h 2261937"/>
              <a:gd name="connsiteX23" fmla="*/ 120316 w 6502951"/>
              <a:gd name="connsiteY23" fmla="*/ 565484 h 2261937"/>
              <a:gd name="connsiteX24" fmla="*/ 108284 w 6502951"/>
              <a:gd name="connsiteY24" fmla="*/ 601579 h 2261937"/>
              <a:gd name="connsiteX25" fmla="*/ 36095 w 6502951"/>
              <a:gd name="connsiteY25" fmla="*/ 673769 h 2261937"/>
              <a:gd name="connsiteX26" fmla="*/ 12032 w 6502951"/>
              <a:gd name="connsiteY26" fmla="*/ 745958 h 2261937"/>
              <a:gd name="connsiteX27" fmla="*/ 0 w 6502951"/>
              <a:gd name="connsiteY27" fmla="*/ 782053 h 2261937"/>
              <a:gd name="connsiteX28" fmla="*/ 12032 w 6502951"/>
              <a:gd name="connsiteY28" fmla="*/ 986590 h 2261937"/>
              <a:gd name="connsiteX29" fmla="*/ 24063 w 6502951"/>
              <a:gd name="connsiteY29" fmla="*/ 1215190 h 2261937"/>
              <a:gd name="connsiteX30" fmla="*/ 48126 w 6502951"/>
              <a:gd name="connsiteY30" fmla="*/ 1335505 h 2261937"/>
              <a:gd name="connsiteX31" fmla="*/ 72190 w 6502951"/>
              <a:gd name="connsiteY31" fmla="*/ 1371600 h 2261937"/>
              <a:gd name="connsiteX32" fmla="*/ 84221 w 6502951"/>
              <a:gd name="connsiteY32" fmla="*/ 1419726 h 2261937"/>
              <a:gd name="connsiteX33" fmla="*/ 132348 w 6502951"/>
              <a:gd name="connsiteY33" fmla="*/ 1479884 h 2261937"/>
              <a:gd name="connsiteX34" fmla="*/ 156411 w 6502951"/>
              <a:gd name="connsiteY34" fmla="*/ 1515979 h 2261937"/>
              <a:gd name="connsiteX35" fmla="*/ 204537 w 6502951"/>
              <a:gd name="connsiteY35" fmla="*/ 1540042 h 2261937"/>
              <a:gd name="connsiteX36" fmla="*/ 240632 w 6502951"/>
              <a:gd name="connsiteY36" fmla="*/ 1576137 h 2261937"/>
              <a:gd name="connsiteX37" fmla="*/ 300790 w 6502951"/>
              <a:gd name="connsiteY37" fmla="*/ 1612232 h 2261937"/>
              <a:gd name="connsiteX38" fmla="*/ 397042 w 6502951"/>
              <a:gd name="connsiteY38" fmla="*/ 1708484 h 2261937"/>
              <a:gd name="connsiteX39" fmla="*/ 445169 w 6502951"/>
              <a:gd name="connsiteY39" fmla="*/ 1756611 h 2261937"/>
              <a:gd name="connsiteX40" fmla="*/ 481263 w 6502951"/>
              <a:gd name="connsiteY40" fmla="*/ 1768642 h 2261937"/>
              <a:gd name="connsiteX41" fmla="*/ 505326 w 6502951"/>
              <a:gd name="connsiteY41" fmla="*/ 1804737 h 2261937"/>
              <a:gd name="connsiteX42" fmla="*/ 661737 w 6502951"/>
              <a:gd name="connsiteY42" fmla="*/ 1888958 h 2261937"/>
              <a:gd name="connsiteX43" fmla="*/ 733926 w 6502951"/>
              <a:gd name="connsiteY43" fmla="*/ 1937084 h 2261937"/>
              <a:gd name="connsiteX44" fmla="*/ 770021 w 6502951"/>
              <a:gd name="connsiteY44" fmla="*/ 1949116 h 2261937"/>
              <a:gd name="connsiteX45" fmla="*/ 866274 w 6502951"/>
              <a:gd name="connsiteY45" fmla="*/ 2009274 h 2261937"/>
              <a:gd name="connsiteX46" fmla="*/ 914400 w 6502951"/>
              <a:gd name="connsiteY46" fmla="*/ 2045369 h 2261937"/>
              <a:gd name="connsiteX47" fmla="*/ 974558 w 6502951"/>
              <a:gd name="connsiteY47" fmla="*/ 2069432 h 2261937"/>
              <a:gd name="connsiteX48" fmla="*/ 1022684 w 6502951"/>
              <a:gd name="connsiteY48" fmla="*/ 2093495 h 2261937"/>
              <a:gd name="connsiteX49" fmla="*/ 1215190 w 6502951"/>
              <a:gd name="connsiteY49" fmla="*/ 2129590 h 2261937"/>
              <a:gd name="connsiteX50" fmla="*/ 1696453 w 6502951"/>
              <a:gd name="connsiteY50" fmla="*/ 2117558 h 2261937"/>
              <a:gd name="connsiteX51" fmla="*/ 2177716 w 6502951"/>
              <a:gd name="connsiteY51" fmla="*/ 2141621 h 2261937"/>
              <a:gd name="connsiteX52" fmla="*/ 2298032 w 6502951"/>
              <a:gd name="connsiteY52" fmla="*/ 2189747 h 2261937"/>
              <a:gd name="connsiteX53" fmla="*/ 2370221 w 6502951"/>
              <a:gd name="connsiteY53" fmla="*/ 2225842 h 2261937"/>
              <a:gd name="connsiteX54" fmla="*/ 2466474 w 6502951"/>
              <a:gd name="connsiteY54" fmla="*/ 2237874 h 2261937"/>
              <a:gd name="connsiteX55" fmla="*/ 2622884 w 6502951"/>
              <a:gd name="connsiteY55" fmla="*/ 2261937 h 2261937"/>
              <a:gd name="connsiteX56" fmla="*/ 3056021 w 6502951"/>
              <a:gd name="connsiteY56" fmla="*/ 2237874 h 2261937"/>
              <a:gd name="connsiteX57" fmla="*/ 3092116 w 6502951"/>
              <a:gd name="connsiteY57" fmla="*/ 2189747 h 2261937"/>
              <a:gd name="connsiteX58" fmla="*/ 3116179 w 6502951"/>
              <a:gd name="connsiteY58" fmla="*/ 2093495 h 2261937"/>
              <a:gd name="connsiteX59" fmla="*/ 3140242 w 6502951"/>
              <a:gd name="connsiteY59" fmla="*/ 2045369 h 2261937"/>
              <a:gd name="connsiteX60" fmla="*/ 3152274 w 6502951"/>
              <a:gd name="connsiteY60" fmla="*/ 1961147 h 2261937"/>
              <a:gd name="connsiteX61" fmla="*/ 3176337 w 6502951"/>
              <a:gd name="connsiteY61" fmla="*/ 1900990 h 2261937"/>
              <a:gd name="connsiteX62" fmla="*/ 3188369 w 6502951"/>
              <a:gd name="connsiteY62" fmla="*/ 1864895 h 2261937"/>
              <a:gd name="connsiteX63" fmla="*/ 3236495 w 6502951"/>
              <a:gd name="connsiteY63" fmla="*/ 1732547 h 2261937"/>
              <a:gd name="connsiteX64" fmla="*/ 3284621 w 6502951"/>
              <a:gd name="connsiteY64" fmla="*/ 1720516 h 2261937"/>
              <a:gd name="connsiteX65" fmla="*/ 3501190 w 6502951"/>
              <a:gd name="connsiteY65" fmla="*/ 1732547 h 2261937"/>
              <a:gd name="connsiteX66" fmla="*/ 3537284 w 6502951"/>
              <a:gd name="connsiteY66" fmla="*/ 1744579 h 2261937"/>
              <a:gd name="connsiteX67" fmla="*/ 3609474 w 6502951"/>
              <a:gd name="connsiteY67" fmla="*/ 1756611 h 2261937"/>
              <a:gd name="connsiteX68" fmla="*/ 3741821 w 6502951"/>
              <a:gd name="connsiteY68" fmla="*/ 1792705 h 2261937"/>
              <a:gd name="connsiteX69" fmla="*/ 3814011 w 6502951"/>
              <a:gd name="connsiteY69" fmla="*/ 1816769 h 2261937"/>
              <a:gd name="connsiteX70" fmla="*/ 3850105 w 6502951"/>
              <a:gd name="connsiteY70" fmla="*/ 1828800 h 2261937"/>
              <a:gd name="connsiteX71" fmla="*/ 3886200 w 6502951"/>
              <a:gd name="connsiteY71" fmla="*/ 1840832 h 2261937"/>
              <a:gd name="connsiteX72" fmla="*/ 4259179 w 6502951"/>
              <a:gd name="connsiteY72" fmla="*/ 1864895 h 2261937"/>
              <a:gd name="connsiteX73" fmla="*/ 4523874 w 6502951"/>
              <a:gd name="connsiteY73" fmla="*/ 1852863 h 2261937"/>
              <a:gd name="connsiteX74" fmla="*/ 4596063 w 6502951"/>
              <a:gd name="connsiteY74" fmla="*/ 1828800 h 2261937"/>
              <a:gd name="connsiteX75" fmla="*/ 4656221 w 6502951"/>
              <a:gd name="connsiteY75" fmla="*/ 1816769 h 2261937"/>
              <a:gd name="connsiteX76" fmla="*/ 5077326 w 6502951"/>
              <a:gd name="connsiteY76" fmla="*/ 1828800 h 2261937"/>
              <a:gd name="connsiteX77" fmla="*/ 5113421 w 6502951"/>
              <a:gd name="connsiteY77" fmla="*/ 1840832 h 2261937"/>
              <a:gd name="connsiteX78" fmla="*/ 5173579 w 6502951"/>
              <a:gd name="connsiteY78" fmla="*/ 1852863 h 2261937"/>
              <a:gd name="connsiteX79" fmla="*/ 5329990 w 6502951"/>
              <a:gd name="connsiteY79" fmla="*/ 1876926 h 2261937"/>
              <a:gd name="connsiteX80" fmla="*/ 6087979 w 6502951"/>
              <a:gd name="connsiteY80" fmla="*/ 1828800 h 2261937"/>
              <a:gd name="connsiteX81" fmla="*/ 6124074 w 6502951"/>
              <a:gd name="connsiteY81" fmla="*/ 1804737 h 2261937"/>
              <a:gd name="connsiteX82" fmla="*/ 6244390 w 6502951"/>
              <a:gd name="connsiteY82" fmla="*/ 1660358 h 2261937"/>
              <a:gd name="connsiteX83" fmla="*/ 6304548 w 6502951"/>
              <a:gd name="connsiteY83" fmla="*/ 1540042 h 2261937"/>
              <a:gd name="connsiteX84" fmla="*/ 6376737 w 6502951"/>
              <a:gd name="connsiteY84" fmla="*/ 1419726 h 2261937"/>
              <a:gd name="connsiteX85" fmla="*/ 6448926 w 6502951"/>
              <a:gd name="connsiteY85" fmla="*/ 1347537 h 2261937"/>
              <a:gd name="connsiteX86" fmla="*/ 6472990 w 6502951"/>
              <a:gd name="connsiteY86" fmla="*/ 1323474 h 2261937"/>
              <a:gd name="connsiteX87" fmla="*/ 6472990 w 6502951"/>
              <a:gd name="connsiteY87" fmla="*/ 866274 h 2261937"/>
              <a:gd name="connsiteX88" fmla="*/ 6460958 w 6502951"/>
              <a:gd name="connsiteY88" fmla="*/ 806116 h 2261937"/>
              <a:gd name="connsiteX89" fmla="*/ 6376737 w 6502951"/>
              <a:gd name="connsiteY89" fmla="*/ 697832 h 2261937"/>
              <a:gd name="connsiteX90" fmla="*/ 6364705 w 6502951"/>
              <a:gd name="connsiteY90" fmla="*/ 661737 h 2261937"/>
              <a:gd name="connsiteX91" fmla="*/ 6316579 w 6502951"/>
              <a:gd name="connsiteY91" fmla="*/ 577516 h 2261937"/>
              <a:gd name="connsiteX92" fmla="*/ 6268453 w 6502951"/>
              <a:gd name="connsiteY92" fmla="*/ 493295 h 2261937"/>
              <a:gd name="connsiteX93" fmla="*/ 6232358 w 6502951"/>
              <a:gd name="connsiteY93" fmla="*/ 421105 h 2261937"/>
              <a:gd name="connsiteX94" fmla="*/ 6196263 w 6502951"/>
              <a:gd name="connsiteY94" fmla="*/ 397042 h 2261937"/>
              <a:gd name="connsiteX95" fmla="*/ 6112042 w 6502951"/>
              <a:gd name="connsiteY95" fmla="*/ 288758 h 2261937"/>
              <a:gd name="connsiteX96" fmla="*/ 5955632 w 6502951"/>
              <a:gd name="connsiteY96" fmla="*/ 144379 h 2261937"/>
              <a:gd name="connsiteX97" fmla="*/ 5871411 w 6502951"/>
              <a:gd name="connsiteY97" fmla="*/ 84221 h 2261937"/>
              <a:gd name="connsiteX98" fmla="*/ 5715000 w 6502951"/>
              <a:gd name="connsiteY98" fmla="*/ 36095 h 2261937"/>
              <a:gd name="connsiteX99" fmla="*/ 5510463 w 6502951"/>
              <a:gd name="connsiteY99" fmla="*/ 0 h 2261937"/>
              <a:gd name="connsiteX100" fmla="*/ 4620126 w 6502951"/>
              <a:gd name="connsiteY100" fmla="*/ 24063 h 2261937"/>
              <a:gd name="connsiteX101" fmla="*/ 4259179 w 6502951"/>
              <a:gd name="connsiteY101" fmla="*/ 84221 h 2261937"/>
              <a:gd name="connsiteX102" fmla="*/ 4018548 w 6502951"/>
              <a:gd name="connsiteY102" fmla="*/ 96253 h 2261937"/>
              <a:gd name="connsiteX103" fmla="*/ 3874169 w 6502951"/>
              <a:gd name="connsiteY103" fmla="*/ 168442 h 2261937"/>
              <a:gd name="connsiteX104" fmla="*/ 3741821 w 6502951"/>
              <a:gd name="connsiteY104" fmla="*/ 264695 h 2261937"/>
              <a:gd name="connsiteX105" fmla="*/ 3657600 w 6502951"/>
              <a:gd name="connsiteY105" fmla="*/ 324853 h 2261937"/>
              <a:gd name="connsiteX106" fmla="*/ 3501190 w 6502951"/>
              <a:gd name="connsiteY106" fmla="*/ 312821 h 2261937"/>
              <a:gd name="connsiteX107" fmla="*/ 3465095 w 6502951"/>
              <a:gd name="connsiteY107" fmla="*/ 288758 h 2261937"/>
              <a:gd name="connsiteX108" fmla="*/ 3416969 w 6502951"/>
              <a:gd name="connsiteY108" fmla="*/ 276726 h 2261937"/>
              <a:gd name="connsiteX109" fmla="*/ 3392905 w 6502951"/>
              <a:gd name="connsiteY109" fmla="*/ 252663 h 2261937"/>
              <a:gd name="connsiteX110" fmla="*/ 3224463 w 6502951"/>
              <a:gd name="connsiteY110" fmla="*/ 228600 h 2261937"/>
              <a:gd name="connsiteX111" fmla="*/ 3176337 w 6502951"/>
              <a:gd name="connsiteY111" fmla="*/ 216569 h 2261937"/>
              <a:gd name="connsiteX112" fmla="*/ 3104148 w 6502951"/>
              <a:gd name="connsiteY112" fmla="*/ 204537 h 2261937"/>
              <a:gd name="connsiteX113" fmla="*/ 2971800 w 6502951"/>
              <a:gd name="connsiteY113" fmla="*/ 180474 h 2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6502951" h="2261937">
                <a:moveTo>
                  <a:pt x="3068053" y="156411"/>
                </a:moveTo>
                <a:cubicBezTo>
                  <a:pt x="3048000" y="164432"/>
                  <a:pt x="3029492" y="180474"/>
                  <a:pt x="3007895" y="180474"/>
                </a:cubicBezTo>
                <a:cubicBezTo>
                  <a:pt x="2942063" y="180474"/>
                  <a:pt x="2895743" y="163143"/>
                  <a:pt x="2839453" y="144379"/>
                </a:cubicBezTo>
                <a:cubicBezTo>
                  <a:pt x="2815390" y="148390"/>
                  <a:pt x="2787248" y="142421"/>
                  <a:pt x="2767263" y="156411"/>
                </a:cubicBezTo>
                <a:cubicBezTo>
                  <a:pt x="2743571" y="172996"/>
                  <a:pt x="2735179" y="204537"/>
                  <a:pt x="2719137" y="228600"/>
                </a:cubicBezTo>
                <a:cubicBezTo>
                  <a:pt x="2711116" y="240632"/>
                  <a:pt x="2708792" y="260123"/>
                  <a:pt x="2695074" y="264695"/>
                </a:cubicBezTo>
                <a:cubicBezTo>
                  <a:pt x="2660677" y="276160"/>
                  <a:pt x="2648616" y="281205"/>
                  <a:pt x="2610853" y="288758"/>
                </a:cubicBezTo>
                <a:cubicBezTo>
                  <a:pt x="2566432" y="297643"/>
                  <a:pt x="2532452" y="298850"/>
                  <a:pt x="2490537" y="312821"/>
                </a:cubicBezTo>
                <a:cubicBezTo>
                  <a:pt x="2470048" y="319651"/>
                  <a:pt x="2451837" y="334432"/>
                  <a:pt x="2430379" y="336884"/>
                </a:cubicBezTo>
                <a:cubicBezTo>
                  <a:pt x="2310576" y="350576"/>
                  <a:pt x="2189748" y="352926"/>
                  <a:pt x="2069432" y="360947"/>
                </a:cubicBezTo>
                <a:cubicBezTo>
                  <a:pt x="1905919" y="393651"/>
                  <a:pt x="1968482" y="385930"/>
                  <a:pt x="1660358" y="360947"/>
                </a:cubicBezTo>
                <a:cubicBezTo>
                  <a:pt x="1627394" y="358274"/>
                  <a:pt x="1597158" y="337986"/>
                  <a:pt x="1564105" y="336884"/>
                </a:cubicBezTo>
                <a:lnTo>
                  <a:pt x="1203158" y="324853"/>
                </a:lnTo>
                <a:cubicBezTo>
                  <a:pt x="1171074" y="304800"/>
                  <a:pt x="1133658" y="291449"/>
                  <a:pt x="1106905" y="264695"/>
                </a:cubicBezTo>
                <a:cubicBezTo>
                  <a:pt x="1096670" y="254459"/>
                  <a:pt x="1032361" y="180711"/>
                  <a:pt x="998621" y="168442"/>
                </a:cubicBezTo>
                <a:cubicBezTo>
                  <a:pt x="967541" y="157140"/>
                  <a:pt x="902369" y="144379"/>
                  <a:pt x="902369" y="144379"/>
                </a:cubicBezTo>
                <a:cubicBezTo>
                  <a:pt x="721895" y="148390"/>
                  <a:pt x="540788" y="140773"/>
                  <a:pt x="360948" y="156411"/>
                </a:cubicBezTo>
                <a:cubicBezTo>
                  <a:pt x="348313" y="157510"/>
                  <a:pt x="348916" y="179823"/>
                  <a:pt x="348916" y="192505"/>
                </a:cubicBezTo>
                <a:cubicBezTo>
                  <a:pt x="348916" y="224839"/>
                  <a:pt x="355164" y="256946"/>
                  <a:pt x="360948" y="288758"/>
                </a:cubicBezTo>
                <a:cubicBezTo>
                  <a:pt x="363217" y="301236"/>
                  <a:pt x="368969" y="312821"/>
                  <a:pt x="372979" y="324853"/>
                </a:cubicBezTo>
                <a:cubicBezTo>
                  <a:pt x="368969" y="352927"/>
                  <a:pt x="369916" y="382171"/>
                  <a:pt x="360948" y="409074"/>
                </a:cubicBezTo>
                <a:cubicBezTo>
                  <a:pt x="353207" y="432298"/>
                  <a:pt x="301170" y="449443"/>
                  <a:pt x="288758" y="457200"/>
                </a:cubicBezTo>
                <a:cubicBezTo>
                  <a:pt x="205513" y="509228"/>
                  <a:pt x="275450" y="481690"/>
                  <a:pt x="204537" y="505326"/>
                </a:cubicBezTo>
                <a:cubicBezTo>
                  <a:pt x="188081" y="516297"/>
                  <a:pt x="129641" y="554295"/>
                  <a:pt x="120316" y="565484"/>
                </a:cubicBezTo>
                <a:cubicBezTo>
                  <a:pt x="112197" y="575227"/>
                  <a:pt x="114576" y="590567"/>
                  <a:pt x="108284" y="601579"/>
                </a:cubicBezTo>
                <a:cubicBezTo>
                  <a:pt x="80733" y="649794"/>
                  <a:pt x="76457" y="646860"/>
                  <a:pt x="36095" y="673769"/>
                </a:cubicBezTo>
                <a:lnTo>
                  <a:pt x="12032" y="745958"/>
                </a:lnTo>
                <a:lnTo>
                  <a:pt x="0" y="782053"/>
                </a:lnTo>
                <a:cubicBezTo>
                  <a:pt x="4011" y="850232"/>
                  <a:pt x="8244" y="918398"/>
                  <a:pt x="12032" y="986590"/>
                </a:cubicBezTo>
                <a:cubicBezTo>
                  <a:pt x="16265" y="1062778"/>
                  <a:pt x="16211" y="1139290"/>
                  <a:pt x="24063" y="1215190"/>
                </a:cubicBezTo>
                <a:cubicBezTo>
                  <a:pt x="28271" y="1255872"/>
                  <a:pt x="25439" y="1301475"/>
                  <a:pt x="48126" y="1335505"/>
                </a:cubicBezTo>
                <a:lnTo>
                  <a:pt x="72190" y="1371600"/>
                </a:lnTo>
                <a:cubicBezTo>
                  <a:pt x="76200" y="1387642"/>
                  <a:pt x="77707" y="1404527"/>
                  <a:pt x="84221" y="1419726"/>
                </a:cubicBezTo>
                <a:cubicBezTo>
                  <a:pt x="101314" y="1459610"/>
                  <a:pt x="108463" y="1450028"/>
                  <a:pt x="132348" y="1479884"/>
                </a:cubicBezTo>
                <a:cubicBezTo>
                  <a:pt x="141381" y="1491175"/>
                  <a:pt x="145302" y="1506722"/>
                  <a:pt x="156411" y="1515979"/>
                </a:cubicBezTo>
                <a:cubicBezTo>
                  <a:pt x="170189" y="1527461"/>
                  <a:pt x="189942" y="1529617"/>
                  <a:pt x="204537" y="1540042"/>
                </a:cubicBezTo>
                <a:cubicBezTo>
                  <a:pt x="218383" y="1549932"/>
                  <a:pt x="227020" y="1565928"/>
                  <a:pt x="240632" y="1576137"/>
                </a:cubicBezTo>
                <a:cubicBezTo>
                  <a:pt x="259340" y="1590168"/>
                  <a:pt x="282529" y="1597623"/>
                  <a:pt x="300790" y="1612232"/>
                </a:cubicBezTo>
                <a:lnTo>
                  <a:pt x="397042" y="1708484"/>
                </a:lnTo>
                <a:cubicBezTo>
                  <a:pt x="413084" y="1724526"/>
                  <a:pt x="423646" y="1749437"/>
                  <a:pt x="445169" y="1756611"/>
                </a:cubicBezTo>
                <a:lnTo>
                  <a:pt x="481263" y="1768642"/>
                </a:lnTo>
                <a:cubicBezTo>
                  <a:pt x="489284" y="1780674"/>
                  <a:pt x="494347" y="1795326"/>
                  <a:pt x="505326" y="1804737"/>
                </a:cubicBezTo>
                <a:cubicBezTo>
                  <a:pt x="540344" y="1834753"/>
                  <a:pt x="630312" y="1868008"/>
                  <a:pt x="661737" y="1888958"/>
                </a:cubicBezTo>
                <a:cubicBezTo>
                  <a:pt x="685800" y="1905000"/>
                  <a:pt x="706490" y="1927938"/>
                  <a:pt x="733926" y="1937084"/>
                </a:cubicBezTo>
                <a:cubicBezTo>
                  <a:pt x="745958" y="1941095"/>
                  <a:pt x="758887" y="1943043"/>
                  <a:pt x="770021" y="1949116"/>
                </a:cubicBezTo>
                <a:cubicBezTo>
                  <a:pt x="803236" y="1967234"/>
                  <a:pt x="836006" y="1986573"/>
                  <a:pt x="866274" y="2009274"/>
                </a:cubicBezTo>
                <a:cubicBezTo>
                  <a:pt x="882316" y="2021306"/>
                  <a:pt x="896871" y="2035631"/>
                  <a:pt x="914400" y="2045369"/>
                </a:cubicBezTo>
                <a:cubicBezTo>
                  <a:pt x="933279" y="2055858"/>
                  <a:pt x="954822" y="2060661"/>
                  <a:pt x="974558" y="2069432"/>
                </a:cubicBezTo>
                <a:cubicBezTo>
                  <a:pt x="990948" y="2076716"/>
                  <a:pt x="1005669" y="2087823"/>
                  <a:pt x="1022684" y="2093495"/>
                </a:cubicBezTo>
                <a:cubicBezTo>
                  <a:pt x="1099255" y="2119019"/>
                  <a:pt x="1136032" y="2119695"/>
                  <a:pt x="1215190" y="2129590"/>
                </a:cubicBezTo>
                <a:cubicBezTo>
                  <a:pt x="1375611" y="2125579"/>
                  <a:pt x="1535982" y="2117558"/>
                  <a:pt x="1696453" y="2117558"/>
                </a:cubicBezTo>
                <a:cubicBezTo>
                  <a:pt x="2074916" y="2117558"/>
                  <a:pt x="1989046" y="2103889"/>
                  <a:pt x="2177716" y="2141621"/>
                </a:cubicBezTo>
                <a:cubicBezTo>
                  <a:pt x="2248302" y="2212207"/>
                  <a:pt x="2172903" y="2151246"/>
                  <a:pt x="2298032" y="2189747"/>
                </a:cubicBezTo>
                <a:cubicBezTo>
                  <a:pt x="2323746" y="2197659"/>
                  <a:pt x="2344353" y="2218451"/>
                  <a:pt x="2370221" y="2225842"/>
                </a:cubicBezTo>
                <a:cubicBezTo>
                  <a:pt x="2401311" y="2234725"/>
                  <a:pt x="2434424" y="2233601"/>
                  <a:pt x="2466474" y="2237874"/>
                </a:cubicBezTo>
                <a:cubicBezTo>
                  <a:pt x="2543908" y="2248198"/>
                  <a:pt x="2549335" y="2249678"/>
                  <a:pt x="2622884" y="2261937"/>
                </a:cubicBezTo>
                <a:cubicBezTo>
                  <a:pt x="2767263" y="2253916"/>
                  <a:pt x="2913101" y="2259862"/>
                  <a:pt x="3056021" y="2237874"/>
                </a:cubicBezTo>
                <a:cubicBezTo>
                  <a:pt x="3075841" y="2234825"/>
                  <a:pt x="3082167" y="2207158"/>
                  <a:pt x="3092116" y="2189747"/>
                </a:cubicBezTo>
                <a:cubicBezTo>
                  <a:pt x="3106525" y="2164531"/>
                  <a:pt x="3108255" y="2117266"/>
                  <a:pt x="3116179" y="2093495"/>
                </a:cubicBezTo>
                <a:cubicBezTo>
                  <a:pt x="3121851" y="2076480"/>
                  <a:pt x="3132221" y="2061411"/>
                  <a:pt x="3140242" y="2045369"/>
                </a:cubicBezTo>
                <a:cubicBezTo>
                  <a:pt x="3144253" y="2017295"/>
                  <a:pt x="3145396" y="1988659"/>
                  <a:pt x="3152274" y="1961147"/>
                </a:cubicBezTo>
                <a:cubicBezTo>
                  <a:pt x="3157512" y="1940195"/>
                  <a:pt x="3168754" y="1921212"/>
                  <a:pt x="3176337" y="1900990"/>
                </a:cubicBezTo>
                <a:cubicBezTo>
                  <a:pt x="3180790" y="1889115"/>
                  <a:pt x="3185032" y="1877131"/>
                  <a:pt x="3188369" y="1864895"/>
                </a:cubicBezTo>
                <a:cubicBezTo>
                  <a:pt x="3192060" y="1851360"/>
                  <a:pt x="3204528" y="1753858"/>
                  <a:pt x="3236495" y="1732547"/>
                </a:cubicBezTo>
                <a:cubicBezTo>
                  <a:pt x="3250254" y="1723375"/>
                  <a:pt x="3268579" y="1724526"/>
                  <a:pt x="3284621" y="1720516"/>
                </a:cubicBezTo>
                <a:cubicBezTo>
                  <a:pt x="3356811" y="1724526"/>
                  <a:pt x="3429215" y="1725692"/>
                  <a:pt x="3501190" y="1732547"/>
                </a:cubicBezTo>
                <a:cubicBezTo>
                  <a:pt x="3513815" y="1733749"/>
                  <a:pt x="3524904" y="1741828"/>
                  <a:pt x="3537284" y="1744579"/>
                </a:cubicBezTo>
                <a:cubicBezTo>
                  <a:pt x="3561098" y="1749871"/>
                  <a:pt x="3585411" y="1752600"/>
                  <a:pt x="3609474" y="1756611"/>
                </a:cubicBezTo>
                <a:cubicBezTo>
                  <a:pt x="3704026" y="1803887"/>
                  <a:pt x="3606543" y="1761487"/>
                  <a:pt x="3741821" y="1792705"/>
                </a:cubicBezTo>
                <a:cubicBezTo>
                  <a:pt x="3766536" y="1798409"/>
                  <a:pt x="3789948" y="1808748"/>
                  <a:pt x="3814011" y="1816769"/>
                </a:cubicBezTo>
                <a:lnTo>
                  <a:pt x="3850105" y="1828800"/>
                </a:lnTo>
                <a:cubicBezTo>
                  <a:pt x="3862137" y="1832811"/>
                  <a:pt x="3873544" y="1840015"/>
                  <a:pt x="3886200" y="1840832"/>
                </a:cubicBezTo>
                <a:lnTo>
                  <a:pt x="4259179" y="1864895"/>
                </a:lnTo>
                <a:cubicBezTo>
                  <a:pt x="4347411" y="1860884"/>
                  <a:pt x="4436054" y="1862272"/>
                  <a:pt x="4523874" y="1852863"/>
                </a:cubicBezTo>
                <a:cubicBezTo>
                  <a:pt x="4549094" y="1850161"/>
                  <a:pt x="4571592" y="1835474"/>
                  <a:pt x="4596063" y="1828800"/>
                </a:cubicBezTo>
                <a:cubicBezTo>
                  <a:pt x="4615792" y="1823419"/>
                  <a:pt x="4636168" y="1820779"/>
                  <a:pt x="4656221" y="1816769"/>
                </a:cubicBezTo>
                <a:cubicBezTo>
                  <a:pt x="4796589" y="1820779"/>
                  <a:pt x="4937094" y="1821419"/>
                  <a:pt x="5077326" y="1828800"/>
                </a:cubicBezTo>
                <a:cubicBezTo>
                  <a:pt x="5089991" y="1829467"/>
                  <a:pt x="5101117" y="1837756"/>
                  <a:pt x="5113421" y="1840832"/>
                </a:cubicBezTo>
                <a:cubicBezTo>
                  <a:pt x="5133260" y="1845792"/>
                  <a:pt x="5153367" y="1849753"/>
                  <a:pt x="5173579" y="1852863"/>
                </a:cubicBezTo>
                <a:cubicBezTo>
                  <a:pt x="5362964" y="1881999"/>
                  <a:pt x="5192058" y="1849341"/>
                  <a:pt x="5329990" y="1876926"/>
                </a:cubicBezTo>
                <a:cubicBezTo>
                  <a:pt x="5944968" y="1866323"/>
                  <a:pt x="5839009" y="1984406"/>
                  <a:pt x="6087979" y="1828800"/>
                </a:cubicBezTo>
                <a:cubicBezTo>
                  <a:pt x="6100241" y="1821136"/>
                  <a:pt x="6112965" y="1813994"/>
                  <a:pt x="6124074" y="1804737"/>
                </a:cubicBezTo>
                <a:cubicBezTo>
                  <a:pt x="6161160" y="1773832"/>
                  <a:pt x="6233954" y="1681231"/>
                  <a:pt x="6244390" y="1660358"/>
                </a:cubicBezTo>
                <a:cubicBezTo>
                  <a:pt x="6264443" y="1620253"/>
                  <a:pt x="6281479" y="1578491"/>
                  <a:pt x="6304548" y="1540042"/>
                </a:cubicBezTo>
                <a:cubicBezTo>
                  <a:pt x="6328611" y="1499937"/>
                  <a:pt x="6343665" y="1452798"/>
                  <a:pt x="6376737" y="1419726"/>
                </a:cubicBezTo>
                <a:lnTo>
                  <a:pt x="6448926" y="1347537"/>
                </a:lnTo>
                <a:lnTo>
                  <a:pt x="6472990" y="1323474"/>
                </a:lnTo>
                <a:cubicBezTo>
                  <a:pt x="6528695" y="1156349"/>
                  <a:pt x="6493466" y="1275805"/>
                  <a:pt x="6472990" y="866274"/>
                </a:cubicBezTo>
                <a:cubicBezTo>
                  <a:pt x="6471969" y="845850"/>
                  <a:pt x="6471104" y="823871"/>
                  <a:pt x="6460958" y="806116"/>
                </a:cubicBezTo>
                <a:cubicBezTo>
                  <a:pt x="6438271" y="766414"/>
                  <a:pt x="6376737" y="697832"/>
                  <a:pt x="6376737" y="697832"/>
                </a:cubicBezTo>
                <a:cubicBezTo>
                  <a:pt x="6372726" y="685800"/>
                  <a:pt x="6369701" y="673394"/>
                  <a:pt x="6364705" y="661737"/>
                </a:cubicBezTo>
                <a:cubicBezTo>
                  <a:pt x="6346387" y="618995"/>
                  <a:pt x="6340745" y="613766"/>
                  <a:pt x="6316579" y="577516"/>
                </a:cubicBezTo>
                <a:cubicBezTo>
                  <a:pt x="6291134" y="475731"/>
                  <a:pt x="6325797" y="579312"/>
                  <a:pt x="6268453" y="493295"/>
                </a:cubicBezTo>
                <a:cubicBezTo>
                  <a:pt x="6253530" y="470910"/>
                  <a:pt x="6248500" y="442628"/>
                  <a:pt x="6232358" y="421105"/>
                </a:cubicBezTo>
                <a:cubicBezTo>
                  <a:pt x="6223682" y="409537"/>
                  <a:pt x="6205990" y="407742"/>
                  <a:pt x="6196263" y="397042"/>
                </a:cubicBezTo>
                <a:cubicBezTo>
                  <a:pt x="6165504" y="363207"/>
                  <a:pt x="6142153" y="323171"/>
                  <a:pt x="6112042" y="288758"/>
                </a:cubicBezTo>
                <a:cubicBezTo>
                  <a:pt x="6068676" y="239197"/>
                  <a:pt x="6008614" y="185135"/>
                  <a:pt x="5955632" y="144379"/>
                </a:cubicBezTo>
                <a:cubicBezTo>
                  <a:pt x="5928287" y="123344"/>
                  <a:pt x="5901211" y="101604"/>
                  <a:pt x="5871411" y="84221"/>
                </a:cubicBezTo>
                <a:cubicBezTo>
                  <a:pt x="5827335" y="58510"/>
                  <a:pt x="5760560" y="49112"/>
                  <a:pt x="5715000" y="36095"/>
                </a:cubicBezTo>
                <a:cubicBezTo>
                  <a:pt x="5592024" y="959"/>
                  <a:pt x="5659831" y="14937"/>
                  <a:pt x="5510463" y="0"/>
                </a:cubicBezTo>
                <a:lnTo>
                  <a:pt x="4620126" y="24063"/>
                </a:lnTo>
                <a:cubicBezTo>
                  <a:pt x="4092501" y="47003"/>
                  <a:pt x="4652796" y="35018"/>
                  <a:pt x="4259179" y="84221"/>
                </a:cubicBezTo>
                <a:cubicBezTo>
                  <a:pt x="4179489" y="94182"/>
                  <a:pt x="4098758" y="92242"/>
                  <a:pt x="4018548" y="96253"/>
                </a:cubicBezTo>
                <a:cubicBezTo>
                  <a:pt x="3970422" y="120316"/>
                  <a:pt x="3917685" y="136794"/>
                  <a:pt x="3874169" y="168442"/>
                </a:cubicBezTo>
                <a:cubicBezTo>
                  <a:pt x="3830053" y="200526"/>
                  <a:pt x="3780393" y="226123"/>
                  <a:pt x="3741821" y="264695"/>
                </a:cubicBezTo>
                <a:cubicBezTo>
                  <a:pt x="3693044" y="313472"/>
                  <a:pt x="3720945" y="293181"/>
                  <a:pt x="3657600" y="324853"/>
                </a:cubicBezTo>
                <a:cubicBezTo>
                  <a:pt x="3605463" y="320842"/>
                  <a:pt x="3552585" y="322458"/>
                  <a:pt x="3501190" y="312821"/>
                </a:cubicBezTo>
                <a:cubicBezTo>
                  <a:pt x="3486977" y="310156"/>
                  <a:pt x="3478386" y="294454"/>
                  <a:pt x="3465095" y="288758"/>
                </a:cubicBezTo>
                <a:cubicBezTo>
                  <a:pt x="3449896" y="282244"/>
                  <a:pt x="3433011" y="280737"/>
                  <a:pt x="3416969" y="276726"/>
                </a:cubicBezTo>
                <a:cubicBezTo>
                  <a:pt x="3408948" y="268705"/>
                  <a:pt x="3403051" y="257736"/>
                  <a:pt x="3392905" y="252663"/>
                </a:cubicBezTo>
                <a:cubicBezTo>
                  <a:pt x="3360196" y="236309"/>
                  <a:pt x="3228343" y="228988"/>
                  <a:pt x="3224463" y="228600"/>
                </a:cubicBezTo>
                <a:cubicBezTo>
                  <a:pt x="3208421" y="224590"/>
                  <a:pt x="3192552" y="219812"/>
                  <a:pt x="3176337" y="216569"/>
                </a:cubicBezTo>
                <a:cubicBezTo>
                  <a:pt x="3152416" y="211785"/>
                  <a:pt x="3127815" y="210454"/>
                  <a:pt x="3104148" y="204537"/>
                </a:cubicBezTo>
                <a:cubicBezTo>
                  <a:pt x="2982532" y="174133"/>
                  <a:pt x="3081358" y="180474"/>
                  <a:pt x="2971800" y="180474"/>
                </a:cubicBezTo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2990A1-747C-41E0-90EC-2A92CE9D477D}"/>
              </a:ext>
            </a:extLst>
          </p:cNvPr>
          <p:cNvSpPr txBox="1"/>
          <p:nvPr/>
        </p:nvSpPr>
        <p:spPr>
          <a:xfrm>
            <a:off x="1552074" y="2921166"/>
            <a:ext cx="6039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dirty="0">
                <a:ln w="38100">
                  <a:solidFill>
                    <a:srgbClr val="000F2E"/>
                  </a:solidFill>
                </a:ln>
                <a:solidFill>
                  <a:srgbClr val="000F2E"/>
                </a:solidFill>
                <a:latin typeface="Century Gothic" panose="020B0502020202020204" pitchFamily="34" charset="0"/>
              </a:rPr>
              <a:t>ВИДИ САНКЦІЙ</a:t>
            </a:r>
            <a:endParaRPr lang="ru-RU" sz="6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7" name="Ссылка на слайд 16">
                <a:extLst>
                  <a:ext uri="{FF2B5EF4-FFF2-40B4-BE49-F238E27FC236}">
                    <a16:creationId xmlns:a16="http://schemas.microsoft.com/office/drawing/2014/main" id="{41B4F242-7D26-42C3-A358-E3AFAD7659C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91125145"/>
                  </p:ext>
                </p:extLst>
              </p:nvPr>
            </p:nvGraphicFramePr>
            <p:xfrm>
              <a:off x="4041664" y="4728407"/>
              <a:ext cx="240000" cy="180000"/>
            </p:xfrm>
            <a:graphic>
              <a:graphicData uri="http://schemas.microsoft.com/office/powerpoint/2016/slidezoom">
                <pslz:sldZm>
                  <pslz:sldZmObj sldId="257" cId="3508693498">
                    <pslz:zmPr id="{1541E7D7-0171-43F1-ADE0-900C63488B84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40000" cy="18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7" name="Ссылка на слайд 16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41B4F242-7D26-42C3-A358-E3AFAD7659C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41664" y="4728407"/>
                <a:ext cx="240000" cy="18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9" name="Ссылка на слайд 18">
                <a:extLst>
                  <a:ext uri="{FF2B5EF4-FFF2-40B4-BE49-F238E27FC236}">
                    <a16:creationId xmlns:a16="http://schemas.microsoft.com/office/drawing/2014/main" id="{0997AB43-B6AB-4F7D-AF55-30F7B1F78BE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7350513"/>
                  </p:ext>
                </p:extLst>
              </p:nvPr>
            </p:nvGraphicFramePr>
            <p:xfrm>
              <a:off x="4456011" y="4728407"/>
              <a:ext cx="240000" cy="180000"/>
            </p:xfrm>
            <a:graphic>
              <a:graphicData uri="http://schemas.microsoft.com/office/powerpoint/2016/slidezoom">
                <pslz:sldZm>
                  <pslz:sldZmObj sldId="258" cId="329765929">
                    <pslz:zmPr id="{3762EB11-4B06-429E-B4DE-13BE2D30D8BB}" returnToParent="0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40000" cy="18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9" name="Ссылка на слайд 18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0997AB43-B6AB-4F7D-AF55-30F7B1F78BE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56011" y="4728407"/>
                <a:ext cx="240000" cy="18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1" name="Ссылка на слайд 20">
                <a:extLst>
                  <a:ext uri="{FF2B5EF4-FFF2-40B4-BE49-F238E27FC236}">
                    <a16:creationId xmlns:a16="http://schemas.microsoft.com/office/drawing/2014/main" id="{680FD0AA-8DD2-4870-9C16-2624295A31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17319636"/>
                  </p:ext>
                </p:extLst>
              </p:nvPr>
            </p:nvGraphicFramePr>
            <p:xfrm>
              <a:off x="4870358" y="4728407"/>
              <a:ext cx="240000" cy="180000"/>
            </p:xfrm>
            <a:graphic>
              <a:graphicData uri="http://schemas.microsoft.com/office/powerpoint/2016/slidezoom">
                <pslz:sldZm>
                  <pslz:sldZmObj sldId="259" cId="1623259774">
                    <pslz:zmPr id="{8B0F0157-45FC-443B-926A-77613BD2827C}" transitionDur="100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40000" cy="18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1" name="Ссылка на слайд 20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680FD0AA-8DD2-4870-9C16-2624295A310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870358" y="4728407"/>
                <a:ext cx="240000" cy="18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1120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F3B986-911E-4EA1-97C2-DD4AA9A38A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CB553B5-C027-4E0F-9085-5398C84ED701}"/>
              </a:ext>
            </a:extLst>
          </p:cNvPr>
          <p:cNvSpPr txBox="1"/>
          <p:nvPr/>
        </p:nvSpPr>
        <p:spPr>
          <a:xfrm>
            <a:off x="0" y="-1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3370856" y="3275172"/>
                </a:moveTo>
                <a:lnTo>
                  <a:pt x="3272641" y="3526482"/>
                </a:lnTo>
                <a:lnTo>
                  <a:pt x="3468488" y="3526482"/>
                </a:lnTo>
                <a:close/>
                <a:moveTo>
                  <a:pt x="3299327" y="3081091"/>
                </a:moveTo>
                <a:lnTo>
                  <a:pt x="3440643" y="3081091"/>
                </a:lnTo>
                <a:lnTo>
                  <a:pt x="3722193" y="3813125"/>
                </a:lnTo>
                <a:lnTo>
                  <a:pt x="3577379" y="3813125"/>
                </a:lnTo>
                <a:lnTo>
                  <a:pt x="3520103" y="3662339"/>
                </a:lnTo>
                <a:lnTo>
                  <a:pt x="3221399" y="3662339"/>
                </a:lnTo>
                <a:lnTo>
                  <a:pt x="3161846" y="3813125"/>
                </a:lnTo>
                <a:lnTo>
                  <a:pt x="3017031" y="3813125"/>
                </a:lnTo>
                <a:close/>
                <a:moveTo>
                  <a:pt x="2094429" y="3081091"/>
                </a:moveTo>
                <a:lnTo>
                  <a:pt x="2235760" y="3081091"/>
                </a:lnTo>
                <a:lnTo>
                  <a:pt x="2235760" y="3687719"/>
                </a:lnTo>
                <a:lnTo>
                  <a:pt x="2431334" y="3687719"/>
                </a:lnTo>
                <a:lnTo>
                  <a:pt x="2431334" y="3081091"/>
                </a:lnTo>
                <a:lnTo>
                  <a:pt x="2571670" y="3081091"/>
                </a:lnTo>
                <a:lnTo>
                  <a:pt x="2571670" y="3687719"/>
                </a:lnTo>
                <a:lnTo>
                  <a:pt x="2770728" y="3687719"/>
                </a:lnTo>
                <a:lnTo>
                  <a:pt x="2770728" y="3081091"/>
                </a:lnTo>
                <a:lnTo>
                  <a:pt x="2912058" y="3081091"/>
                </a:lnTo>
                <a:lnTo>
                  <a:pt x="2912058" y="3813125"/>
                </a:lnTo>
                <a:lnTo>
                  <a:pt x="2094429" y="3813125"/>
                </a:lnTo>
                <a:close/>
                <a:moveTo>
                  <a:pt x="1658177" y="3062678"/>
                </a:moveTo>
                <a:cubicBezTo>
                  <a:pt x="1718558" y="3062678"/>
                  <a:pt x="1776699" y="3075430"/>
                  <a:pt x="1832601" y="3100934"/>
                </a:cubicBezTo>
                <a:cubicBezTo>
                  <a:pt x="1888503" y="3126439"/>
                  <a:pt x="1936692" y="3162707"/>
                  <a:pt x="1977167" y="3209740"/>
                </a:cubicBezTo>
                <a:lnTo>
                  <a:pt x="1879714" y="3302644"/>
                </a:lnTo>
                <a:cubicBezTo>
                  <a:pt x="1813418" y="3232574"/>
                  <a:pt x="1738837" y="3197539"/>
                  <a:pt x="1655968" y="3197539"/>
                </a:cubicBezTo>
                <a:cubicBezTo>
                  <a:pt x="1586029" y="3197539"/>
                  <a:pt x="1527110" y="3221450"/>
                  <a:pt x="1479212" y="3269270"/>
                </a:cubicBezTo>
                <a:cubicBezTo>
                  <a:pt x="1431313" y="3317091"/>
                  <a:pt x="1407364" y="3376038"/>
                  <a:pt x="1407364" y="3446113"/>
                </a:cubicBezTo>
                <a:cubicBezTo>
                  <a:pt x="1407364" y="3494928"/>
                  <a:pt x="1417972" y="3538266"/>
                  <a:pt x="1439186" y="3576126"/>
                </a:cubicBezTo>
                <a:cubicBezTo>
                  <a:pt x="1460401" y="3613986"/>
                  <a:pt x="1490399" y="3643708"/>
                  <a:pt x="1529182" y="3665294"/>
                </a:cubicBezTo>
                <a:cubicBezTo>
                  <a:pt x="1567965" y="3686879"/>
                  <a:pt x="1611056" y="3697672"/>
                  <a:pt x="1658457" y="3697672"/>
                </a:cubicBezTo>
                <a:cubicBezTo>
                  <a:pt x="1698896" y="3697672"/>
                  <a:pt x="1735853" y="3690116"/>
                  <a:pt x="1769330" y="3675006"/>
                </a:cubicBezTo>
                <a:cubicBezTo>
                  <a:pt x="1802807" y="3659895"/>
                  <a:pt x="1839602" y="3632416"/>
                  <a:pt x="1879714" y="3592568"/>
                </a:cubicBezTo>
                <a:lnTo>
                  <a:pt x="1974181" y="3691140"/>
                </a:lnTo>
                <a:cubicBezTo>
                  <a:pt x="1920103" y="3743916"/>
                  <a:pt x="1869012" y="3780510"/>
                  <a:pt x="1820906" y="3800921"/>
                </a:cubicBezTo>
                <a:cubicBezTo>
                  <a:pt x="1772801" y="3821332"/>
                  <a:pt x="1717894" y="3831538"/>
                  <a:pt x="1656186" y="3831538"/>
                </a:cubicBezTo>
                <a:cubicBezTo>
                  <a:pt x="1542392" y="3831538"/>
                  <a:pt x="1449249" y="3795459"/>
                  <a:pt x="1376759" y="3723300"/>
                </a:cubicBezTo>
                <a:cubicBezTo>
                  <a:pt x="1304269" y="3651142"/>
                  <a:pt x="1268024" y="3558663"/>
                  <a:pt x="1268024" y="3445864"/>
                </a:cubicBezTo>
                <a:cubicBezTo>
                  <a:pt x="1268024" y="3372876"/>
                  <a:pt x="1284529" y="3308016"/>
                  <a:pt x="1317540" y="3251285"/>
                </a:cubicBezTo>
                <a:cubicBezTo>
                  <a:pt x="1350550" y="3194554"/>
                  <a:pt x="1397826" y="3148936"/>
                  <a:pt x="1459368" y="3114433"/>
                </a:cubicBezTo>
                <a:cubicBezTo>
                  <a:pt x="1520910" y="3079930"/>
                  <a:pt x="1587180" y="3062678"/>
                  <a:pt x="1658177" y="3062678"/>
                </a:cubicBezTo>
                <a:close/>
                <a:moveTo>
                  <a:pt x="2486747" y="1989000"/>
                </a:moveTo>
                <a:cubicBezTo>
                  <a:pt x="1691457" y="1989000"/>
                  <a:pt x="1046747" y="2633710"/>
                  <a:pt x="1046747" y="3429000"/>
                </a:cubicBezTo>
                <a:cubicBezTo>
                  <a:pt x="1046747" y="4224290"/>
                  <a:pt x="1691457" y="4869000"/>
                  <a:pt x="2486747" y="4869000"/>
                </a:cubicBezTo>
                <a:cubicBezTo>
                  <a:pt x="3282037" y="4869000"/>
                  <a:pt x="3926747" y="4224290"/>
                  <a:pt x="3926747" y="3429000"/>
                </a:cubicBezTo>
                <a:cubicBezTo>
                  <a:pt x="3926747" y="2633710"/>
                  <a:pt x="3282037" y="1989000"/>
                  <a:pt x="2486747" y="198900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F2E">
              <a:alpha val="85000"/>
            </a:srgbClr>
          </a:solidFill>
          <a:ln w="25400">
            <a:solidFill>
              <a:srgbClr val="000F2E">
                <a:alpha val="50000"/>
              </a:srgb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0" b="1" dirty="0">
              <a:ln w="25400">
                <a:solidFill>
                  <a:srgbClr val="000F2E"/>
                </a:solidFill>
              </a:ln>
              <a:solidFill>
                <a:srgbClr val="000F2E">
                  <a:alpha val="68000"/>
                </a:srgb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5A15CBC-B7C3-4C39-88A7-8B501462220B}"/>
              </a:ext>
            </a:extLst>
          </p:cNvPr>
          <p:cNvCxnSpPr/>
          <p:nvPr/>
        </p:nvCxnSpPr>
        <p:spPr>
          <a:xfrm>
            <a:off x="4451684" y="2195762"/>
            <a:ext cx="0" cy="246647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1ABD19F-4F5D-47C7-B555-DEF096E4946C}"/>
              </a:ext>
            </a:extLst>
          </p:cNvPr>
          <p:cNvSpPr txBox="1"/>
          <p:nvPr/>
        </p:nvSpPr>
        <p:spPr>
          <a:xfrm>
            <a:off x="4728410" y="2459503"/>
            <a:ext cx="3777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Century Gothic" panose="020B0502020202020204" pitchFamily="34" charset="0"/>
              </a:rPr>
              <a:t>OFAC</a:t>
            </a:r>
          </a:p>
          <a:p>
            <a:pPr algn="ctr"/>
            <a:r>
              <a:rPr lang="uk-UA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(Управління по контролю за іноземними активами</a:t>
            </a: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869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F3B986-911E-4EA1-97C2-DD4AA9A38A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932232-F11D-4BD9-88EE-05885C929EF8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1729588" y="3442339"/>
                </a:moveTo>
                <a:lnTo>
                  <a:pt x="1729588" y="3618087"/>
                </a:lnTo>
                <a:lnTo>
                  <a:pt x="1786398" y="3618087"/>
                </a:lnTo>
                <a:cubicBezTo>
                  <a:pt x="1819902" y="3618087"/>
                  <a:pt x="1844458" y="3614815"/>
                  <a:pt x="1860064" y="3608271"/>
                </a:cubicBezTo>
                <a:cubicBezTo>
                  <a:pt x="1875671" y="3601727"/>
                  <a:pt x="1888208" y="3591496"/>
                  <a:pt x="1897676" y="3577577"/>
                </a:cubicBezTo>
                <a:cubicBezTo>
                  <a:pt x="1907145" y="3563659"/>
                  <a:pt x="1911879" y="3548598"/>
                  <a:pt x="1911879" y="3532394"/>
                </a:cubicBezTo>
                <a:cubicBezTo>
                  <a:pt x="1911879" y="3512036"/>
                  <a:pt x="1905224" y="3494274"/>
                  <a:pt x="1891914" y="3479109"/>
                </a:cubicBezTo>
                <a:cubicBezTo>
                  <a:pt x="1878604" y="3463944"/>
                  <a:pt x="1860303" y="3453557"/>
                  <a:pt x="1837010" y="3447948"/>
                </a:cubicBezTo>
                <a:cubicBezTo>
                  <a:pt x="1821397" y="3444209"/>
                  <a:pt x="1794229" y="3442339"/>
                  <a:pt x="1755505" y="3442339"/>
                </a:cubicBezTo>
                <a:close/>
                <a:moveTo>
                  <a:pt x="3598513" y="3301969"/>
                </a:moveTo>
                <a:lnTo>
                  <a:pt x="3519968" y="3467891"/>
                </a:lnTo>
                <a:lnTo>
                  <a:pt x="3676678" y="3467891"/>
                </a:lnTo>
                <a:close/>
                <a:moveTo>
                  <a:pt x="2090915" y="3249453"/>
                </a:moveTo>
                <a:lnTo>
                  <a:pt x="2090915" y="3404946"/>
                </a:lnTo>
                <a:lnTo>
                  <a:pt x="2168505" y="3405881"/>
                </a:lnTo>
                <a:cubicBezTo>
                  <a:pt x="2199874" y="3405881"/>
                  <a:pt x="2222829" y="3403030"/>
                  <a:pt x="2237371" y="3397329"/>
                </a:cubicBezTo>
                <a:cubicBezTo>
                  <a:pt x="2251913" y="3391627"/>
                  <a:pt x="2263338" y="3382402"/>
                  <a:pt x="2271648" y="3369652"/>
                </a:cubicBezTo>
                <a:cubicBezTo>
                  <a:pt x="2279957" y="3356902"/>
                  <a:pt x="2284112" y="3342647"/>
                  <a:pt x="2284112" y="3326888"/>
                </a:cubicBezTo>
                <a:cubicBezTo>
                  <a:pt x="2284112" y="3311548"/>
                  <a:pt x="2279957" y="3297502"/>
                  <a:pt x="2271648" y="3284750"/>
                </a:cubicBezTo>
                <a:cubicBezTo>
                  <a:pt x="2263338" y="3271999"/>
                  <a:pt x="2252380" y="3262928"/>
                  <a:pt x="2238773" y="3257538"/>
                </a:cubicBezTo>
                <a:cubicBezTo>
                  <a:pt x="2225166" y="3252148"/>
                  <a:pt x="2202886" y="3249453"/>
                  <a:pt x="2171933" y="3249453"/>
                </a:cubicBezTo>
                <a:close/>
                <a:moveTo>
                  <a:pt x="1729588" y="3249453"/>
                </a:moveTo>
                <a:lnTo>
                  <a:pt x="1729588" y="3396221"/>
                </a:lnTo>
                <a:lnTo>
                  <a:pt x="1755817" y="3396221"/>
                </a:lnTo>
                <a:cubicBezTo>
                  <a:pt x="1787669" y="3396221"/>
                  <a:pt x="1811090" y="3393261"/>
                  <a:pt x="1826079" y="3387340"/>
                </a:cubicBezTo>
                <a:cubicBezTo>
                  <a:pt x="1841069" y="3381420"/>
                  <a:pt x="1852936" y="3372071"/>
                  <a:pt x="1861681" y="3359295"/>
                </a:cubicBezTo>
                <a:cubicBezTo>
                  <a:pt x="1870425" y="3346520"/>
                  <a:pt x="1874798" y="3332341"/>
                  <a:pt x="1874798" y="3316761"/>
                </a:cubicBezTo>
                <a:cubicBezTo>
                  <a:pt x="1874798" y="3295779"/>
                  <a:pt x="1867459" y="3279316"/>
                  <a:pt x="1852783" y="3267371"/>
                </a:cubicBezTo>
                <a:cubicBezTo>
                  <a:pt x="1838106" y="3255426"/>
                  <a:pt x="1814737" y="3249453"/>
                  <a:pt x="1782673" y="3249453"/>
                </a:cubicBezTo>
                <a:close/>
                <a:moveTo>
                  <a:pt x="2646727" y="3237612"/>
                </a:moveTo>
                <a:cubicBezTo>
                  <a:pt x="2612811" y="3237612"/>
                  <a:pt x="2580663" y="3246448"/>
                  <a:pt x="2550284" y="3264121"/>
                </a:cubicBezTo>
                <a:cubicBezTo>
                  <a:pt x="2519905" y="3281793"/>
                  <a:pt x="2496185" y="3305598"/>
                  <a:pt x="2479123" y="3335535"/>
                </a:cubicBezTo>
                <a:cubicBezTo>
                  <a:pt x="2462061" y="3365472"/>
                  <a:pt x="2453530" y="3398840"/>
                  <a:pt x="2453530" y="3435639"/>
                </a:cubicBezTo>
                <a:cubicBezTo>
                  <a:pt x="2453530" y="3490113"/>
                  <a:pt x="2472412" y="3536112"/>
                  <a:pt x="2510177" y="3573638"/>
                </a:cubicBezTo>
                <a:cubicBezTo>
                  <a:pt x="2547942" y="3611165"/>
                  <a:pt x="2593458" y="3629928"/>
                  <a:pt x="2646727" y="3629928"/>
                </a:cubicBezTo>
                <a:cubicBezTo>
                  <a:pt x="2682306" y="3629928"/>
                  <a:pt x="2715232" y="3621300"/>
                  <a:pt x="2745507" y="3604045"/>
                </a:cubicBezTo>
                <a:cubicBezTo>
                  <a:pt x="2775782" y="3586789"/>
                  <a:pt x="2799399" y="3563192"/>
                  <a:pt x="2816357" y="3533253"/>
                </a:cubicBezTo>
                <a:cubicBezTo>
                  <a:pt x="2833315" y="3503315"/>
                  <a:pt x="2841794" y="3470050"/>
                  <a:pt x="2841794" y="3433458"/>
                </a:cubicBezTo>
                <a:cubicBezTo>
                  <a:pt x="2841794" y="3397075"/>
                  <a:pt x="2833315" y="3364174"/>
                  <a:pt x="2816357" y="3334756"/>
                </a:cubicBezTo>
                <a:cubicBezTo>
                  <a:pt x="2799399" y="3305338"/>
                  <a:pt x="2775522" y="3281793"/>
                  <a:pt x="2744728" y="3264121"/>
                </a:cubicBezTo>
                <a:cubicBezTo>
                  <a:pt x="2713934" y="3246448"/>
                  <a:pt x="2681267" y="3237612"/>
                  <a:pt x="2646727" y="3237612"/>
                </a:cubicBezTo>
                <a:close/>
                <a:moveTo>
                  <a:pt x="3593079" y="3204581"/>
                </a:moveTo>
                <a:lnTo>
                  <a:pt x="3604297" y="3204581"/>
                </a:lnTo>
                <a:lnTo>
                  <a:pt x="3818060" y="3662958"/>
                </a:lnTo>
                <a:lnTo>
                  <a:pt x="3768583" y="3662958"/>
                </a:lnTo>
                <a:lnTo>
                  <a:pt x="3696489" y="3512139"/>
                </a:lnTo>
                <a:lnTo>
                  <a:pt x="3499022" y="3512139"/>
                </a:lnTo>
                <a:lnTo>
                  <a:pt x="3427615" y="3662958"/>
                </a:lnTo>
                <a:lnTo>
                  <a:pt x="3376511" y="3662958"/>
                </a:lnTo>
                <a:close/>
                <a:moveTo>
                  <a:pt x="2978247" y="3204581"/>
                </a:moveTo>
                <a:lnTo>
                  <a:pt x="3303255" y="3204581"/>
                </a:lnTo>
                <a:lnTo>
                  <a:pt x="3303255" y="3662958"/>
                </a:lnTo>
                <a:lnTo>
                  <a:pt x="3257448" y="3662958"/>
                </a:lnTo>
                <a:lnTo>
                  <a:pt x="3257448" y="3248207"/>
                </a:lnTo>
                <a:lnTo>
                  <a:pt x="3024053" y="3248207"/>
                </a:lnTo>
                <a:lnTo>
                  <a:pt x="3024053" y="3662958"/>
                </a:lnTo>
                <a:lnTo>
                  <a:pt x="2978247" y="3662958"/>
                </a:lnTo>
                <a:close/>
                <a:moveTo>
                  <a:pt x="2045108" y="3204581"/>
                </a:moveTo>
                <a:lnTo>
                  <a:pt x="2136409" y="3204581"/>
                </a:lnTo>
                <a:cubicBezTo>
                  <a:pt x="2188760" y="3204581"/>
                  <a:pt x="2224075" y="3206867"/>
                  <a:pt x="2242357" y="3211437"/>
                </a:cubicBezTo>
                <a:cubicBezTo>
                  <a:pt x="2268532" y="3217877"/>
                  <a:pt x="2289929" y="3231120"/>
                  <a:pt x="2306548" y="3251167"/>
                </a:cubicBezTo>
                <a:cubicBezTo>
                  <a:pt x="2323167" y="3271214"/>
                  <a:pt x="2331477" y="3296402"/>
                  <a:pt x="2331477" y="3326732"/>
                </a:cubicBezTo>
                <a:cubicBezTo>
                  <a:pt x="2331477" y="3357270"/>
                  <a:pt x="2323375" y="3382458"/>
                  <a:pt x="2307171" y="3402298"/>
                </a:cubicBezTo>
                <a:cubicBezTo>
                  <a:pt x="2290968" y="3422136"/>
                  <a:pt x="2268636" y="3435484"/>
                  <a:pt x="2240175" y="3442339"/>
                </a:cubicBezTo>
                <a:cubicBezTo>
                  <a:pt x="2219401" y="3447325"/>
                  <a:pt x="2180554" y="3449818"/>
                  <a:pt x="2123634" y="3449818"/>
                </a:cubicBezTo>
                <a:lnTo>
                  <a:pt x="2090915" y="3449818"/>
                </a:lnTo>
                <a:lnTo>
                  <a:pt x="2090915" y="3662958"/>
                </a:lnTo>
                <a:lnTo>
                  <a:pt x="2045108" y="3662958"/>
                </a:lnTo>
                <a:close/>
                <a:moveTo>
                  <a:pt x="1684716" y="3204581"/>
                </a:moveTo>
                <a:lnTo>
                  <a:pt x="1775083" y="3204581"/>
                </a:lnTo>
                <a:cubicBezTo>
                  <a:pt x="1811437" y="3204581"/>
                  <a:pt x="1839378" y="3208892"/>
                  <a:pt x="1858906" y="3217513"/>
                </a:cubicBezTo>
                <a:cubicBezTo>
                  <a:pt x="1878433" y="3226134"/>
                  <a:pt x="1893858" y="3239378"/>
                  <a:pt x="1905179" y="3257244"/>
                </a:cubicBezTo>
                <a:cubicBezTo>
                  <a:pt x="1916501" y="3275109"/>
                  <a:pt x="1922162" y="3294948"/>
                  <a:pt x="1922162" y="3316761"/>
                </a:cubicBezTo>
                <a:cubicBezTo>
                  <a:pt x="1922162" y="3337119"/>
                  <a:pt x="1917201" y="3355660"/>
                  <a:pt x="1907278" y="3372383"/>
                </a:cubicBezTo>
                <a:cubicBezTo>
                  <a:pt x="1897355" y="3389106"/>
                  <a:pt x="1882781" y="3402661"/>
                  <a:pt x="1863555" y="3413048"/>
                </a:cubicBezTo>
                <a:cubicBezTo>
                  <a:pt x="1887374" y="3421150"/>
                  <a:pt x="1905704" y="3430654"/>
                  <a:pt x="1918545" y="3441560"/>
                </a:cubicBezTo>
                <a:cubicBezTo>
                  <a:pt x="1931385" y="3452466"/>
                  <a:pt x="1941379" y="3465658"/>
                  <a:pt x="1948525" y="3481134"/>
                </a:cubicBezTo>
                <a:cubicBezTo>
                  <a:pt x="1955671" y="3496611"/>
                  <a:pt x="1959244" y="3513386"/>
                  <a:pt x="1959244" y="3531459"/>
                </a:cubicBezTo>
                <a:cubicBezTo>
                  <a:pt x="1959244" y="3568229"/>
                  <a:pt x="1945792" y="3599338"/>
                  <a:pt x="1918890" y="3624786"/>
                </a:cubicBezTo>
                <a:cubicBezTo>
                  <a:pt x="1891988" y="3650234"/>
                  <a:pt x="1855893" y="3662958"/>
                  <a:pt x="1810606" y="3662958"/>
                </a:cubicBezTo>
                <a:lnTo>
                  <a:pt x="1684716" y="3662958"/>
                </a:lnTo>
                <a:close/>
                <a:moveTo>
                  <a:pt x="2644702" y="3193052"/>
                </a:moveTo>
                <a:cubicBezTo>
                  <a:pt x="2714129" y="3193052"/>
                  <a:pt x="2772228" y="3216215"/>
                  <a:pt x="2819001" y="3262541"/>
                </a:cubicBezTo>
                <a:cubicBezTo>
                  <a:pt x="2865773" y="3308867"/>
                  <a:pt x="2889159" y="3365891"/>
                  <a:pt x="2889159" y="3433614"/>
                </a:cubicBezTo>
                <a:cubicBezTo>
                  <a:pt x="2889159" y="3500714"/>
                  <a:pt x="2865825" y="3557634"/>
                  <a:pt x="2819157" y="3604376"/>
                </a:cubicBezTo>
                <a:cubicBezTo>
                  <a:pt x="2772488" y="3651117"/>
                  <a:pt x="2715583" y="3674488"/>
                  <a:pt x="2648441" y="3674488"/>
                </a:cubicBezTo>
                <a:cubicBezTo>
                  <a:pt x="2580468" y="3674488"/>
                  <a:pt x="2523096" y="3651221"/>
                  <a:pt x="2476323" y="3604687"/>
                </a:cubicBezTo>
                <a:cubicBezTo>
                  <a:pt x="2429551" y="3558154"/>
                  <a:pt x="2406165" y="3501856"/>
                  <a:pt x="2406165" y="3435795"/>
                </a:cubicBezTo>
                <a:cubicBezTo>
                  <a:pt x="2406165" y="3391755"/>
                  <a:pt x="2416818" y="3350934"/>
                  <a:pt x="2438124" y="3313333"/>
                </a:cubicBezTo>
                <a:cubicBezTo>
                  <a:pt x="2459431" y="3275732"/>
                  <a:pt x="2488481" y="3246285"/>
                  <a:pt x="2525275" y="3224992"/>
                </a:cubicBezTo>
                <a:cubicBezTo>
                  <a:pt x="2562069" y="3203699"/>
                  <a:pt x="2601878" y="3193052"/>
                  <a:pt x="2644702" y="3193052"/>
                </a:cubicBezTo>
                <a:close/>
                <a:moveTo>
                  <a:pt x="1396638" y="3193052"/>
                </a:moveTo>
                <a:cubicBezTo>
                  <a:pt x="1439439" y="3193052"/>
                  <a:pt x="1478448" y="3201673"/>
                  <a:pt x="1513667" y="3218916"/>
                </a:cubicBezTo>
                <a:cubicBezTo>
                  <a:pt x="1548885" y="3236158"/>
                  <a:pt x="1576883" y="3259736"/>
                  <a:pt x="1597660" y="3289651"/>
                </a:cubicBezTo>
                <a:lnTo>
                  <a:pt x="1561202" y="3317384"/>
                </a:lnTo>
                <a:cubicBezTo>
                  <a:pt x="1520890" y="3264618"/>
                  <a:pt x="1466244" y="3238235"/>
                  <a:pt x="1397261" y="3238235"/>
                </a:cubicBezTo>
                <a:cubicBezTo>
                  <a:pt x="1349471" y="3238235"/>
                  <a:pt x="1305889" y="3253660"/>
                  <a:pt x="1266512" y="3284509"/>
                </a:cubicBezTo>
                <a:cubicBezTo>
                  <a:pt x="1227136" y="3315358"/>
                  <a:pt x="1205474" y="3356958"/>
                  <a:pt x="1201527" y="3409309"/>
                </a:cubicBezTo>
                <a:lnTo>
                  <a:pt x="1416226" y="3409309"/>
                </a:lnTo>
                <a:lnTo>
                  <a:pt x="1416226" y="3454180"/>
                </a:lnTo>
                <a:lnTo>
                  <a:pt x="1199657" y="3454180"/>
                </a:lnTo>
                <a:cubicBezTo>
                  <a:pt x="1207970" y="3514532"/>
                  <a:pt x="1231191" y="3559119"/>
                  <a:pt x="1269319" y="3587941"/>
                </a:cubicBezTo>
                <a:cubicBezTo>
                  <a:pt x="1307447" y="3616763"/>
                  <a:pt x="1351133" y="3631174"/>
                  <a:pt x="1400377" y="3631174"/>
                </a:cubicBezTo>
                <a:cubicBezTo>
                  <a:pt x="1464789" y="3631174"/>
                  <a:pt x="1518398" y="3606038"/>
                  <a:pt x="1561202" y="3555765"/>
                </a:cubicBezTo>
                <a:lnTo>
                  <a:pt x="1597660" y="3583186"/>
                </a:lnTo>
                <a:cubicBezTo>
                  <a:pt x="1549662" y="3644054"/>
                  <a:pt x="1482863" y="3674488"/>
                  <a:pt x="1397261" y="3674488"/>
                </a:cubicBezTo>
                <a:cubicBezTo>
                  <a:pt x="1321631" y="3674488"/>
                  <a:pt x="1261428" y="3650909"/>
                  <a:pt x="1216652" y="3603752"/>
                </a:cubicBezTo>
                <a:cubicBezTo>
                  <a:pt x="1171876" y="3556596"/>
                  <a:pt x="1149488" y="3499052"/>
                  <a:pt x="1149488" y="3431121"/>
                </a:cubicBezTo>
                <a:cubicBezTo>
                  <a:pt x="1149488" y="3363814"/>
                  <a:pt x="1173123" y="3307309"/>
                  <a:pt x="1220392" y="3261606"/>
                </a:cubicBezTo>
                <a:cubicBezTo>
                  <a:pt x="1267660" y="3215903"/>
                  <a:pt x="1326409" y="3193052"/>
                  <a:pt x="1396638" y="3193052"/>
                </a:cubicBezTo>
                <a:close/>
                <a:moveTo>
                  <a:pt x="2462685" y="1989000"/>
                </a:moveTo>
                <a:cubicBezTo>
                  <a:pt x="1667395" y="1989000"/>
                  <a:pt x="1022685" y="2633710"/>
                  <a:pt x="1022685" y="3429000"/>
                </a:cubicBezTo>
                <a:cubicBezTo>
                  <a:pt x="1022685" y="4224290"/>
                  <a:pt x="1667395" y="4869000"/>
                  <a:pt x="2462685" y="4869000"/>
                </a:cubicBezTo>
                <a:cubicBezTo>
                  <a:pt x="3257975" y="4869000"/>
                  <a:pt x="3902685" y="4224290"/>
                  <a:pt x="3902685" y="3429000"/>
                </a:cubicBezTo>
                <a:cubicBezTo>
                  <a:pt x="3902685" y="2633710"/>
                  <a:pt x="3257975" y="1989000"/>
                  <a:pt x="2462685" y="198900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F2E">
              <a:alpha val="85000"/>
            </a:srgbClr>
          </a:solidFill>
          <a:ln w="38100">
            <a:solidFill>
              <a:srgbClr val="000F2E">
                <a:alpha val="80000"/>
              </a:srgb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5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ECBBA9B-9035-4DA9-A702-EECFAC012EA0}"/>
              </a:ext>
            </a:extLst>
          </p:cNvPr>
          <p:cNvCxnSpPr/>
          <p:nvPr/>
        </p:nvCxnSpPr>
        <p:spPr>
          <a:xfrm>
            <a:off x="4451684" y="2195762"/>
            <a:ext cx="0" cy="246647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658B48E-1634-43DE-8B90-AA566A684328}"/>
              </a:ext>
            </a:extLst>
          </p:cNvPr>
          <p:cNvSpPr txBox="1"/>
          <p:nvPr/>
        </p:nvSpPr>
        <p:spPr>
          <a:xfrm>
            <a:off x="4692317" y="2151726"/>
            <a:ext cx="37779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dirty="0">
                <a:solidFill>
                  <a:schemeClr val="bg1"/>
                </a:solidFill>
                <a:latin typeface="Century Gothic" panose="020B0502020202020204" pitchFamily="34" charset="0"/>
              </a:rPr>
              <a:t>Р</a:t>
            </a:r>
            <a:r>
              <a:rPr lang="ru-RU" sz="8000" dirty="0">
                <a:solidFill>
                  <a:schemeClr val="bg1"/>
                </a:solidFill>
                <a:latin typeface="Century Gothic" panose="020B0502020202020204" pitchFamily="34" charset="0"/>
              </a:rPr>
              <a:t>АДА ЄС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F3B986-911E-4EA1-97C2-DD4AA9A38A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1311E4-71D2-415A-A132-2E7927527D7F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3579431" y="3301969"/>
                </a:moveTo>
                <a:lnTo>
                  <a:pt x="3500885" y="3467891"/>
                </a:lnTo>
                <a:lnTo>
                  <a:pt x="3657596" y="3467891"/>
                </a:lnTo>
                <a:close/>
                <a:moveTo>
                  <a:pt x="2531680" y="3301969"/>
                </a:moveTo>
                <a:lnTo>
                  <a:pt x="2453136" y="3467891"/>
                </a:lnTo>
                <a:lnTo>
                  <a:pt x="2609845" y="3467891"/>
                </a:lnTo>
                <a:close/>
                <a:moveTo>
                  <a:pt x="2014683" y="3249453"/>
                </a:moveTo>
                <a:lnTo>
                  <a:pt x="2014683" y="3404946"/>
                </a:lnTo>
                <a:lnTo>
                  <a:pt x="2092273" y="3405881"/>
                </a:lnTo>
                <a:cubicBezTo>
                  <a:pt x="2123642" y="3405881"/>
                  <a:pt x="2146597" y="3403030"/>
                  <a:pt x="2161139" y="3397329"/>
                </a:cubicBezTo>
                <a:cubicBezTo>
                  <a:pt x="2175681" y="3391627"/>
                  <a:pt x="2187106" y="3382402"/>
                  <a:pt x="2195416" y="3369652"/>
                </a:cubicBezTo>
                <a:cubicBezTo>
                  <a:pt x="2203725" y="3356902"/>
                  <a:pt x="2207880" y="3342647"/>
                  <a:pt x="2207880" y="3326888"/>
                </a:cubicBezTo>
                <a:cubicBezTo>
                  <a:pt x="2207880" y="3311548"/>
                  <a:pt x="2203725" y="3297502"/>
                  <a:pt x="2195416" y="3284750"/>
                </a:cubicBezTo>
                <a:cubicBezTo>
                  <a:pt x="2187106" y="3271999"/>
                  <a:pt x="2176148" y="3262928"/>
                  <a:pt x="2162541" y="3257538"/>
                </a:cubicBezTo>
                <a:cubicBezTo>
                  <a:pt x="2148934" y="3252148"/>
                  <a:pt x="2126654" y="3249453"/>
                  <a:pt x="2095701" y="3249453"/>
                </a:cubicBezTo>
                <a:close/>
                <a:moveTo>
                  <a:pt x="3573997" y="3204581"/>
                </a:moveTo>
                <a:lnTo>
                  <a:pt x="3585215" y="3204581"/>
                </a:lnTo>
                <a:lnTo>
                  <a:pt x="3798978" y="3662958"/>
                </a:lnTo>
                <a:lnTo>
                  <a:pt x="3749501" y="3662958"/>
                </a:lnTo>
                <a:lnTo>
                  <a:pt x="3677407" y="3512139"/>
                </a:lnTo>
                <a:lnTo>
                  <a:pt x="3479940" y="3512139"/>
                </a:lnTo>
                <a:lnTo>
                  <a:pt x="3408533" y="3662958"/>
                </a:lnTo>
                <a:lnTo>
                  <a:pt x="3357429" y="3662958"/>
                </a:lnTo>
                <a:close/>
                <a:moveTo>
                  <a:pt x="2959165" y="3204581"/>
                </a:moveTo>
                <a:lnTo>
                  <a:pt x="3004971" y="3204581"/>
                </a:lnTo>
                <a:lnTo>
                  <a:pt x="3004971" y="3396844"/>
                </a:lnTo>
                <a:lnTo>
                  <a:pt x="3238366" y="3396844"/>
                </a:lnTo>
                <a:lnTo>
                  <a:pt x="3238366" y="3204581"/>
                </a:lnTo>
                <a:lnTo>
                  <a:pt x="3284173" y="3204581"/>
                </a:lnTo>
                <a:lnTo>
                  <a:pt x="3284173" y="3662958"/>
                </a:lnTo>
                <a:lnTo>
                  <a:pt x="3238366" y="3662958"/>
                </a:lnTo>
                <a:lnTo>
                  <a:pt x="3238366" y="3441716"/>
                </a:lnTo>
                <a:lnTo>
                  <a:pt x="3004971" y="3441716"/>
                </a:lnTo>
                <a:lnTo>
                  <a:pt x="3004971" y="3662958"/>
                </a:lnTo>
                <a:lnTo>
                  <a:pt x="2959165" y="3662958"/>
                </a:lnTo>
                <a:close/>
                <a:moveTo>
                  <a:pt x="2791319" y="3204581"/>
                </a:moveTo>
                <a:lnTo>
                  <a:pt x="2837125" y="3204581"/>
                </a:lnTo>
                <a:lnTo>
                  <a:pt x="2837125" y="3662958"/>
                </a:lnTo>
                <a:lnTo>
                  <a:pt x="2791319" y="3662958"/>
                </a:lnTo>
                <a:close/>
                <a:moveTo>
                  <a:pt x="2526247" y="3204581"/>
                </a:moveTo>
                <a:lnTo>
                  <a:pt x="2537465" y="3204581"/>
                </a:lnTo>
                <a:lnTo>
                  <a:pt x="2751228" y="3662958"/>
                </a:lnTo>
                <a:lnTo>
                  <a:pt x="2701751" y="3662958"/>
                </a:lnTo>
                <a:lnTo>
                  <a:pt x="2629657" y="3512139"/>
                </a:lnTo>
                <a:lnTo>
                  <a:pt x="2432190" y="3512139"/>
                </a:lnTo>
                <a:lnTo>
                  <a:pt x="2360782" y="3662958"/>
                </a:lnTo>
                <a:lnTo>
                  <a:pt x="2309679" y="3662958"/>
                </a:lnTo>
                <a:close/>
                <a:moveTo>
                  <a:pt x="1968876" y="3204581"/>
                </a:moveTo>
                <a:lnTo>
                  <a:pt x="2060178" y="3204581"/>
                </a:lnTo>
                <a:cubicBezTo>
                  <a:pt x="2112528" y="3204581"/>
                  <a:pt x="2147844" y="3206867"/>
                  <a:pt x="2166125" y="3211437"/>
                </a:cubicBezTo>
                <a:cubicBezTo>
                  <a:pt x="2192300" y="3217877"/>
                  <a:pt x="2213697" y="3231120"/>
                  <a:pt x="2230316" y="3251167"/>
                </a:cubicBezTo>
                <a:cubicBezTo>
                  <a:pt x="2246935" y="3271214"/>
                  <a:pt x="2255245" y="3296402"/>
                  <a:pt x="2255245" y="3326732"/>
                </a:cubicBezTo>
                <a:cubicBezTo>
                  <a:pt x="2255245" y="3357270"/>
                  <a:pt x="2247143" y="3382458"/>
                  <a:pt x="2230939" y="3402298"/>
                </a:cubicBezTo>
                <a:cubicBezTo>
                  <a:pt x="2214736" y="3422136"/>
                  <a:pt x="2192404" y="3435484"/>
                  <a:pt x="2163943" y="3442339"/>
                </a:cubicBezTo>
                <a:cubicBezTo>
                  <a:pt x="2143169" y="3447325"/>
                  <a:pt x="2104322" y="3449818"/>
                  <a:pt x="2047402" y="3449818"/>
                </a:cubicBezTo>
                <a:lnTo>
                  <a:pt x="2014683" y="3449818"/>
                </a:lnTo>
                <a:lnTo>
                  <a:pt x="2014683" y="3662958"/>
                </a:lnTo>
                <a:lnTo>
                  <a:pt x="1968876" y="3662958"/>
                </a:lnTo>
                <a:close/>
                <a:moveTo>
                  <a:pt x="1588188" y="3204581"/>
                </a:moveTo>
                <a:lnTo>
                  <a:pt x="1634929" y="3204581"/>
                </a:lnTo>
                <a:lnTo>
                  <a:pt x="1634929" y="3376594"/>
                </a:lnTo>
                <a:lnTo>
                  <a:pt x="1818150" y="3204581"/>
                </a:lnTo>
                <a:lnTo>
                  <a:pt x="1879698" y="3204581"/>
                </a:lnTo>
                <a:lnTo>
                  <a:pt x="1659546" y="3410243"/>
                </a:lnTo>
                <a:lnTo>
                  <a:pt x="1896836" y="3662958"/>
                </a:lnTo>
                <a:lnTo>
                  <a:pt x="1835824" y="3662958"/>
                </a:lnTo>
                <a:lnTo>
                  <a:pt x="1634929" y="3449452"/>
                </a:lnTo>
                <a:lnTo>
                  <a:pt x="1634929" y="3662958"/>
                </a:lnTo>
                <a:lnTo>
                  <a:pt x="1588188" y="3662958"/>
                </a:lnTo>
                <a:close/>
                <a:moveTo>
                  <a:pt x="1460887" y="3204581"/>
                </a:moveTo>
                <a:lnTo>
                  <a:pt x="1511255" y="3204581"/>
                </a:lnTo>
                <a:lnTo>
                  <a:pt x="1337124" y="3616524"/>
                </a:lnTo>
                <a:cubicBezTo>
                  <a:pt x="1320930" y="3655166"/>
                  <a:pt x="1292173" y="3674488"/>
                  <a:pt x="1250852" y="3674488"/>
                </a:cubicBezTo>
                <a:cubicBezTo>
                  <a:pt x="1234243" y="3674488"/>
                  <a:pt x="1218567" y="3671112"/>
                  <a:pt x="1203824" y="3664360"/>
                </a:cubicBezTo>
                <a:cubicBezTo>
                  <a:pt x="1189081" y="3657609"/>
                  <a:pt x="1170394" y="3641665"/>
                  <a:pt x="1147763" y="3616528"/>
                </a:cubicBezTo>
                <a:lnTo>
                  <a:pt x="1181106" y="3589107"/>
                </a:lnTo>
                <a:cubicBezTo>
                  <a:pt x="1204152" y="3611750"/>
                  <a:pt x="1219515" y="3624630"/>
                  <a:pt x="1227197" y="3627746"/>
                </a:cubicBezTo>
                <a:cubicBezTo>
                  <a:pt x="1234878" y="3630862"/>
                  <a:pt x="1242663" y="3632421"/>
                  <a:pt x="1250551" y="3632421"/>
                </a:cubicBezTo>
                <a:cubicBezTo>
                  <a:pt x="1262593" y="3632421"/>
                  <a:pt x="1273026" y="3629199"/>
                  <a:pt x="1281850" y="3622756"/>
                </a:cubicBezTo>
                <a:cubicBezTo>
                  <a:pt x="1290674" y="3616313"/>
                  <a:pt x="1300380" y="3600206"/>
                  <a:pt x="1310969" y="3574437"/>
                </a:cubicBezTo>
                <a:lnTo>
                  <a:pt x="1143557" y="3205828"/>
                </a:lnTo>
                <a:lnTo>
                  <a:pt x="1195386" y="3205828"/>
                </a:lnTo>
                <a:lnTo>
                  <a:pt x="1334106" y="3517325"/>
                </a:lnTo>
                <a:close/>
                <a:moveTo>
                  <a:pt x="2877635" y="3097077"/>
                </a:moveTo>
                <a:cubicBezTo>
                  <a:pt x="2887606" y="3097077"/>
                  <a:pt x="2896123" y="3100608"/>
                  <a:pt x="2903187" y="3107671"/>
                </a:cubicBezTo>
                <a:cubicBezTo>
                  <a:pt x="2910250" y="3114734"/>
                  <a:pt x="2913781" y="3123252"/>
                  <a:pt x="2913781" y="3133223"/>
                </a:cubicBezTo>
                <a:cubicBezTo>
                  <a:pt x="2913781" y="3143195"/>
                  <a:pt x="2910250" y="3151712"/>
                  <a:pt x="2903187" y="3158775"/>
                </a:cubicBezTo>
                <a:cubicBezTo>
                  <a:pt x="2896123" y="3165838"/>
                  <a:pt x="2887606" y="3169370"/>
                  <a:pt x="2877635" y="3169370"/>
                </a:cubicBezTo>
                <a:cubicBezTo>
                  <a:pt x="2867663" y="3169370"/>
                  <a:pt x="2859146" y="3165838"/>
                  <a:pt x="2852083" y="3158775"/>
                </a:cubicBezTo>
                <a:cubicBezTo>
                  <a:pt x="2845019" y="3151712"/>
                  <a:pt x="2841488" y="3143195"/>
                  <a:pt x="2841488" y="3133223"/>
                </a:cubicBezTo>
                <a:cubicBezTo>
                  <a:pt x="2841488" y="3123252"/>
                  <a:pt x="2845019" y="3114734"/>
                  <a:pt x="2852083" y="3107671"/>
                </a:cubicBezTo>
                <a:cubicBezTo>
                  <a:pt x="2859146" y="3100608"/>
                  <a:pt x="2867663" y="3097077"/>
                  <a:pt x="2877635" y="3097077"/>
                </a:cubicBezTo>
                <a:close/>
                <a:moveTo>
                  <a:pt x="2750498" y="3097077"/>
                </a:moveTo>
                <a:cubicBezTo>
                  <a:pt x="2760470" y="3097077"/>
                  <a:pt x="2768987" y="3100608"/>
                  <a:pt x="2776050" y="3107671"/>
                </a:cubicBezTo>
                <a:cubicBezTo>
                  <a:pt x="2783113" y="3114734"/>
                  <a:pt x="2786645" y="3123252"/>
                  <a:pt x="2786645" y="3133223"/>
                </a:cubicBezTo>
                <a:cubicBezTo>
                  <a:pt x="2786645" y="3143195"/>
                  <a:pt x="2783113" y="3151712"/>
                  <a:pt x="2776050" y="3158775"/>
                </a:cubicBezTo>
                <a:cubicBezTo>
                  <a:pt x="2768987" y="3165838"/>
                  <a:pt x="2760470" y="3169370"/>
                  <a:pt x="2750498" y="3169370"/>
                </a:cubicBezTo>
                <a:cubicBezTo>
                  <a:pt x="2740527" y="3169370"/>
                  <a:pt x="2732009" y="3165838"/>
                  <a:pt x="2724946" y="3158775"/>
                </a:cubicBezTo>
                <a:cubicBezTo>
                  <a:pt x="2717883" y="3151712"/>
                  <a:pt x="2714352" y="3143195"/>
                  <a:pt x="2714352" y="3133223"/>
                </a:cubicBezTo>
                <a:cubicBezTo>
                  <a:pt x="2714352" y="3123252"/>
                  <a:pt x="2717883" y="3114734"/>
                  <a:pt x="2724946" y="3107671"/>
                </a:cubicBezTo>
                <a:cubicBezTo>
                  <a:pt x="2732009" y="3100608"/>
                  <a:pt x="2740527" y="3097077"/>
                  <a:pt x="2750498" y="3097077"/>
                </a:cubicBezTo>
                <a:close/>
                <a:moveTo>
                  <a:pt x="2462685" y="1989000"/>
                </a:moveTo>
                <a:cubicBezTo>
                  <a:pt x="1667395" y="1989000"/>
                  <a:pt x="1022685" y="2633710"/>
                  <a:pt x="1022685" y="3429000"/>
                </a:cubicBezTo>
                <a:cubicBezTo>
                  <a:pt x="1022685" y="4224290"/>
                  <a:pt x="1667395" y="4869000"/>
                  <a:pt x="2462685" y="4869000"/>
                </a:cubicBezTo>
                <a:cubicBezTo>
                  <a:pt x="3257975" y="4869000"/>
                  <a:pt x="3902685" y="4224290"/>
                  <a:pt x="3902685" y="3429000"/>
                </a:cubicBezTo>
                <a:cubicBezTo>
                  <a:pt x="3902685" y="2633710"/>
                  <a:pt x="3257975" y="1989000"/>
                  <a:pt x="2462685" y="198900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F2E">
              <a:alpha val="85000"/>
            </a:srgbClr>
          </a:solidFill>
          <a:ln w="38100">
            <a:solidFill>
              <a:srgbClr val="000F2E">
                <a:alpha val="80000"/>
              </a:srgb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5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B000F06-27F3-40FE-9EF8-5CE8493AAE23}"/>
              </a:ext>
            </a:extLst>
          </p:cNvPr>
          <p:cNvCxnSpPr/>
          <p:nvPr/>
        </p:nvCxnSpPr>
        <p:spPr>
          <a:xfrm>
            <a:off x="4451684" y="2195762"/>
            <a:ext cx="0" cy="246647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081CD2-3058-4422-8F64-6A48EC14ED98}"/>
              </a:ext>
            </a:extLst>
          </p:cNvPr>
          <p:cNvSpPr txBox="1"/>
          <p:nvPr/>
        </p:nvSpPr>
        <p:spPr>
          <a:xfrm>
            <a:off x="4812631" y="2382558"/>
            <a:ext cx="37779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Century Gothic" panose="020B0502020202020204" pitchFamily="34" charset="0"/>
              </a:rPr>
              <a:t>РНБО</a:t>
            </a:r>
          </a:p>
          <a:p>
            <a:pPr algn="ctr"/>
            <a:r>
              <a:rPr lang="uk-UA" sz="5000" dirty="0">
                <a:solidFill>
                  <a:schemeClr val="bg1"/>
                </a:solidFill>
                <a:latin typeface="Century Gothic" panose="020B0502020202020204" pitchFamily="34" charset="0"/>
              </a:rPr>
              <a:t>П</a:t>
            </a:r>
            <a:r>
              <a:rPr lang="ru-RU" sz="5000" dirty="0">
                <a:solidFill>
                  <a:schemeClr val="bg1"/>
                </a:solidFill>
                <a:latin typeface="Century Gothic" panose="020B0502020202020204" pitchFamily="34" charset="0"/>
              </a:rPr>
              <a:t>РЕЗИДЕНТ</a:t>
            </a:r>
          </a:p>
        </p:txBody>
      </p:sp>
    </p:spTree>
    <p:extLst>
      <p:ext uri="{BB962C8B-B14F-4D97-AF65-F5344CB8AC3E}">
        <p14:creationId xmlns:p14="http://schemas.microsoft.com/office/powerpoint/2010/main" val="162325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70FE7A3-858D-4E09-9653-5784B1B61B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2946AC2-A06B-4894-B6B6-5692F0F3ECB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lumMod val="61000"/>
                  <a:alpha val="82000"/>
                </a:srgbClr>
              </a:gs>
              <a:gs pos="43000">
                <a:schemeClr val="accent1">
                  <a:lumMod val="82000"/>
                  <a:lumOff val="18000"/>
                  <a:alpha val="59000"/>
                </a:schemeClr>
              </a:gs>
              <a:gs pos="89000">
                <a:schemeClr val="accent1">
                  <a:lumMod val="36000"/>
                  <a:lumOff val="64000"/>
                  <a:alpha val="4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B4A0C33-9170-4E29-A3C0-49FF51909F18}"/>
              </a:ext>
            </a:extLst>
          </p:cNvPr>
          <p:cNvSpPr/>
          <p:nvPr/>
        </p:nvSpPr>
        <p:spPr>
          <a:xfrm>
            <a:off x="1069545" y="2316076"/>
            <a:ext cx="7004909" cy="2225842"/>
          </a:xfrm>
          <a:custGeom>
            <a:avLst/>
            <a:gdLst>
              <a:gd name="connsiteX0" fmla="*/ 3284621 w 7004909"/>
              <a:gd name="connsiteY0" fmla="*/ 264694 h 2225842"/>
              <a:gd name="connsiteX1" fmla="*/ 3224463 w 7004909"/>
              <a:gd name="connsiteY1" fmla="*/ 300789 h 2225842"/>
              <a:gd name="connsiteX2" fmla="*/ 3031958 w 7004909"/>
              <a:gd name="connsiteY2" fmla="*/ 264694 h 2225842"/>
              <a:gd name="connsiteX3" fmla="*/ 2983831 w 7004909"/>
              <a:gd name="connsiteY3" fmla="*/ 216568 h 2225842"/>
              <a:gd name="connsiteX4" fmla="*/ 2947737 w 7004909"/>
              <a:gd name="connsiteY4" fmla="*/ 192505 h 2225842"/>
              <a:gd name="connsiteX5" fmla="*/ 2911642 w 7004909"/>
              <a:gd name="connsiteY5" fmla="*/ 204536 h 2225842"/>
              <a:gd name="connsiteX6" fmla="*/ 2851484 w 7004909"/>
              <a:gd name="connsiteY6" fmla="*/ 264694 h 2225842"/>
              <a:gd name="connsiteX7" fmla="*/ 2791326 w 7004909"/>
              <a:gd name="connsiteY7" fmla="*/ 288757 h 2225842"/>
              <a:gd name="connsiteX8" fmla="*/ 2719137 w 7004909"/>
              <a:gd name="connsiteY8" fmla="*/ 276726 h 2225842"/>
              <a:gd name="connsiteX9" fmla="*/ 2646947 w 7004909"/>
              <a:gd name="connsiteY9" fmla="*/ 252663 h 2225842"/>
              <a:gd name="connsiteX10" fmla="*/ 2610852 w 7004909"/>
              <a:gd name="connsiteY10" fmla="*/ 240631 h 2225842"/>
              <a:gd name="connsiteX11" fmla="*/ 2490537 w 7004909"/>
              <a:gd name="connsiteY11" fmla="*/ 216568 h 2225842"/>
              <a:gd name="connsiteX12" fmla="*/ 2454442 w 7004909"/>
              <a:gd name="connsiteY12" fmla="*/ 204536 h 2225842"/>
              <a:gd name="connsiteX13" fmla="*/ 2249905 w 7004909"/>
              <a:gd name="connsiteY13" fmla="*/ 180473 h 2225842"/>
              <a:gd name="connsiteX14" fmla="*/ 2189747 w 7004909"/>
              <a:gd name="connsiteY14" fmla="*/ 168442 h 2225842"/>
              <a:gd name="connsiteX15" fmla="*/ 1973179 w 7004909"/>
              <a:gd name="connsiteY15" fmla="*/ 180473 h 2225842"/>
              <a:gd name="connsiteX16" fmla="*/ 1900989 w 7004909"/>
              <a:gd name="connsiteY16" fmla="*/ 228600 h 2225842"/>
              <a:gd name="connsiteX17" fmla="*/ 1864895 w 7004909"/>
              <a:gd name="connsiteY17" fmla="*/ 240631 h 2225842"/>
              <a:gd name="connsiteX18" fmla="*/ 1696452 w 7004909"/>
              <a:gd name="connsiteY18" fmla="*/ 264694 h 2225842"/>
              <a:gd name="connsiteX19" fmla="*/ 1600200 w 7004909"/>
              <a:gd name="connsiteY19" fmla="*/ 300789 h 2225842"/>
              <a:gd name="connsiteX20" fmla="*/ 1552074 w 7004909"/>
              <a:gd name="connsiteY20" fmla="*/ 324852 h 2225842"/>
              <a:gd name="connsiteX21" fmla="*/ 1419726 w 7004909"/>
              <a:gd name="connsiteY21" fmla="*/ 348915 h 2225842"/>
              <a:gd name="connsiteX22" fmla="*/ 938463 w 7004909"/>
              <a:gd name="connsiteY22" fmla="*/ 397042 h 2225842"/>
              <a:gd name="connsiteX23" fmla="*/ 890337 w 7004909"/>
              <a:gd name="connsiteY23" fmla="*/ 433136 h 2225842"/>
              <a:gd name="connsiteX24" fmla="*/ 854242 w 7004909"/>
              <a:gd name="connsiteY24" fmla="*/ 445168 h 2225842"/>
              <a:gd name="connsiteX25" fmla="*/ 794084 w 7004909"/>
              <a:gd name="connsiteY25" fmla="*/ 553452 h 2225842"/>
              <a:gd name="connsiteX26" fmla="*/ 818147 w 7004909"/>
              <a:gd name="connsiteY26" fmla="*/ 830178 h 2225842"/>
              <a:gd name="connsiteX27" fmla="*/ 842210 w 7004909"/>
              <a:gd name="connsiteY27" fmla="*/ 890336 h 2225842"/>
              <a:gd name="connsiteX28" fmla="*/ 806116 w 7004909"/>
              <a:gd name="connsiteY28" fmla="*/ 938463 h 2225842"/>
              <a:gd name="connsiteX29" fmla="*/ 745958 w 7004909"/>
              <a:gd name="connsiteY29" fmla="*/ 950494 h 2225842"/>
              <a:gd name="connsiteX30" fmla="*/ 589547 w 7004909"/>
              <a:gd name="connsiteY30" fmla="*/ 962526 h 2225842"/>
              <a:gd name="connsiteX31" fmla="*/ 505326 w 7004909"/>
              <a:gd name="connsiteY31" fmla="*/ 986589 h 2225842"/>
              <a:gd name="connsiteX32" fmla="*/ 409074 w 7004909"/>
              <a:gd name="connsiteY32" fmla="*/ 1010652 h 2225842"/>
              <a:gd name="connsiteX33" fmla="*/ 372979 w 7004909"/>
              <a:gd name="connsiteY33" fmla="*/ 1034715 h 2225842"/>
              <a:gd name="connsiteX34" fmla="*/ 312821 w 7004909"/>
              <a:gd name="connsiteY34" fmla="*/ 1046747 h 2225842"/>
              <a:gd name="connsiteX35" fmla="*/ 276726 w 7004909"/>
              <a:gd name="connsiteY35" fmla="*/ 1094873 h 2225842"/>
              <a:gd name="connsiteX36" fmla="*/ 264695 w 7004909"/>
              <a:gd name="connsiteY36" fmla="*/ 1130968 h 2225842"/>
              <a:gd name="connsiteX37" fmla="*/ 228600 w 7004909"/>
              <a:gd name="connsiteY37" fmla="*/ 1227221 h 2225842"/>
              <a:gd name="connsiteX38" fmla="*/ 216568 w 7004909"/>
              <a:gd name="connsiteY38" fmla="*/ 1287378 h 2225842"/>
              <a:gd name="connsiteX39" fmla="*/ 204537 w 7004909"/>
              <a:gd name="connsiteY39" fmla="*/ 1323473 h 2225842"/>
              <a:gd name="connsiteX40" fmla="*/ 180474 w 7004909"/>
              <a:gd name="connsiteY40" fmla="*/ 1467852 h 2225842"/>
              <a:gd name="connsiteX41" fmla="*/ 168442 w 7004909"/>
              <a:gd name="connsiteY41" fmla="*/ 1528010 h 2225842"/>
              <a:gd name="connsiteX42" fmla="*/ 156410 w 7004909"/>
              <a:gd name="connsiteY42" fmla="*/ 1684421 h 2225842"/>
              <a:gd name="connsiteX43" fmla="*/ 144379 w 7004909"/>
              <a:gd name="connsiteY43" fmla="*/ 1792705 h 2225842"/>
              <a:gd name="connsiteX44" fmla="*/ 108284 w 7004909"/>
              <a:gd name="connsiteY44" fmla="*/ 1804736 h 2225842"/>
              <a:gd name="connsiteX45" fmla="*/ 60158 w 7004909"/>
              <a:gd name="connsiteY45" fmla="*/ 1768642 h 2225842"/>
              <a:gd name="connsiteX46" fmla="*/ 0 w 7004909"/>
              <a:gd name="connsiteY46" fmla="*/ 1708484 h 2225842"/>
              <a:gd name="connsiteX47" fmla="*/ 24063 w 7004909"/>
              <a:gd name="connsiteY47" fmla="*/ 1840831 h 2225842"/>
              <a:gd name="connsiteX48" fmla="*/ 72189 w 7004909"/>
              <a:gd name="connsiteY48" fmla="*/ 1888957 h 2225842"/>
              <a:gd name="connsiteX49" fmla="*/ 96252 w 7004909"/>
              <a:gd name="connsiteY49" fmla="*/ 1925052 h 2225842"/>
              <a:gd name="connsiteX50" fmla="*/ 192505 w 7004909"/>
              <a:gd name="connsiteY50" fmla="*/ 1985210 h 2225842"/>
              <a:gd name="connsiteX51" fmla="*/ 228600 w 7004909"/>
              <a:gd name="connsiteY51" fmla="*/ 2009273 h 2225842"/>
              <a:gd name="connsiteX52" fmla="*/ 312821 w 7004909"/>
              <a:gd name="connsiteY52" fmla="*/ 2021305 h 2225842"/>
              <a:gd name="connsiteX53" fmla="*/ 818147 w 7004909"/>
              <a:gd name="connsiteY53" fmla="*/ 2009273 h 2225842"/>
              <a:gd name="connsiteX54" fmla="*/ 926431 w 7004909"/>
              <a:gd name="connsiteY54" fmla="*/ 1997242 h 2225842"/>
              <a:gd name="connsiteX55" fmla="*/ 1058779 w 7004909"/>
              <a:gd name="connsiteY55" fmla="*/ 1985210 h 2225842"/>
              <a:gd name="connsiteX56" fmla="*/ 1106905 w 7004909"/>
              <a:gd name="connsiteY56" fmla="*/ 1973178 h 2225842"/>
              <a:gd name="connsiteX57" fmla="*/ 1251284 w 7004909"/>
              <a:gd name="connsiteY57" fmla="*/ 1949115 h 2225842"/>
              <a:gd name="connsiteX58" fmla="*/ 1311442 w 7004909"/>
              <a:gd name="connsiteY58" fmla="*/ 1937084 h 2225842"/>
              <a:gd name="connsiteX59" fmla="*/ 1467852 w 7004909"/>
              <a:gd name="connsiteY59" fmla="*/ 1864894 h 2225842"/>
              <a:gd name="connsiteX60" fmla="*/ 1515979 w 7004909"/>
              <a:gd name="connsiteY60" fmla="*/ 1840831 h 2225842"/>
              <a:gd name="connsiteX61" fmla="*/ 1576137 w 7004909"/>
              <a:gd name="connsiteY61" fmla="*/ 1816768 h 2225842"/>
              <a:gd name="connsiteX62" fmla="*/ 1648326 w 7004909"/>
              <a:gd name="connsiteY62" fmla="*/ 1792705 h 2225842"/>
              <a:gd name="connsiteX63" fmla="*/ 1744579 w 7004909"/>
              <a:gd name="connsiteY63" fmla="*/ 1744578 h 2225842"/>
              <a:gd name="connsiteX64" fmla="*/ 1804737 w 7004909"/>
              <a:gd name="connsiteY64" fmla="*/ 1732547 h 2225842"/>
              <a:gd name="connsiteX65" fmla="*/ 1852863 w 7004909"/>
              <a:gd name="connsiteY65" fmla="*/ 1720515 h 2225842"/>
              <a:gd name="connsiteX66" fmla="*/ 1937084 w 7004909"/>
              <a:gd name="connsiteY66" fmla="*/ 1708484 h 2225842"/>
              <a:gd name="connsiteX67" fmla="*/ 2129589 w 7004909"/>
              <a:gd name="connsiteY67" fmla="*/ 1732547 h 2225842"/>
              <a:gd name="connsiteX68" fmla="*/ 2225842 w 7004909"/>
              <a:gd name="connsiteY68" fmla="*/ 1804736 h 2225842"/>
              <a:gd name="connsiteX69" fmla="*/ 2322095 w 7004909"/>
              <a:gd name="connsiteY69" fmla="*/ 1852863 h 2225842"/>
              <a:gd name="connsiteX70" fmla="*/ 2358189 w 7004909"/>
              <a:gd name="connsiteY70" fmla="*/ 1876926 h 2225842"/>
              <a:gd name="connsiteX71" fmla="*/ 2406316 w 7004909"/>
              <a:gd name="connsiteY71" fmla="*/ 1913021 h 2225842"/>
              <a:gd name="connsiteX72" fmla="*/ 2466474 w 7004909"/>
              <a:gd name="connsiteY72" fmla="*/ 1949115 h 2225842"/>
              <a:gd name="connsiteX73" fmla="*/ 2502568 w 7004909"/>
              <a:gd name="connsiteY73" fmla="*/ 1973178 h 2225842"/>
              <a:gd name="connsiteX74" fmla="*/ 2610852 w 7004909"/>
              <a:gd name="connsiteY74" fmla="*/ 2033336 h 2225842"/>
              <a:gd name="connsiteX75" fmla="*/ 2731168 w 7004909"/>
              <a:gd name="connsiteY75" fmla="*/ 2117557 h 2225842"/>
              <a:gd name="connsiteX76" fmla="*/ 2767263 w 7004909"/>
              <a:gd name="connsiteY76" fmla="*/ 2129589 h 2225842"/>
              <a:gd name="connsiteX77" fmla="*/ 2827421 w 7004909"/>
              <a:gd name="connsiteY77" fmla="*/ 2165684 h 2225842"/>
              <a:gd name="connsiteX78" fmla="*/ 2863516 w 7004909"/>
              <a:gd name="connsiteY78" fmla="*/ 2177715 h 2225842"/>
              <a:gd name="connsiteX79" fmla="*/ 2923674 w 7004909"/>
              <a:gd name="connsiteY79" fmla="*/ 2201778 h 2225842"/>
              <a:gd name="connsiteX80" fmla="*/ 3007895 w 7004909"/>
              <a:gd name="connsiteY80" fmla="*/ 2213810 h 2225842"/>
              <a:gd name="connsiteX81" fmla="*/ 3068052 w 7004909"/>
              <a:gd name="connsiteY81" fmla="*/ 2225842 h 2225842"/>
              <a:gd name="connsiteX82" fmla="*/ 3465095 w 7004909"/>
              <a:gd name="connsiteY82" fmla="*/ 2213810 h 2225842"/>
              <a:gd name="connsiteX83" fmla="*/ 3501189 w 7004909"/>
              <a:gd name="connsiteY83" fmla="*/ 2201778 h 2225842"/>
              <a:gd name="connsiteX84" fmla="*/ 3597442 w 7004909"/>
              <a:gd name="connsiteY84" fmla="*/ 2117557 h 2225842"/>
              <a:gd name="connsiteX85" fmla="*/ 3621505 w 7004909"/>
              <a:gd name="connsiteY85" fmla="*/ 2081463 h 2225842"/>
              <a:gd name="connsiteX86" fmla="*/ 3669631 w 7004909"/>
              <a:gd name="connsiteY86" fmla="*/ 2057400 h 2225842"/>
              <a:gd name="connsiteX87" fmla="*/ 3693695 w 7004909"/>
              <a:gd name="connsiteY87" fmla="*/ 2033336 h 2225842"/>
              <a:gd name="connsiteX88" fmla="*/ 4211052 w 7004909"/>
              <a:gd name="connsiteY88" fmla="*/ 2045368 h 2225842"/>
              <a:gd name="connsiteX89" fmla="*/ 4295274 w 7004909"/>
              <a:gd name="connsiteY89" fmla="*/ 2057400 h 2225842"/>
              <a:gd name="connsiteX90" fmla="*/ 4535905 w 7004909"/>
              <a:gd name="connsiteY90" fmla="*/ 2093494 h 2225842"/>
              <a:gd name="connsiteX91" fmla="*/ 4704347 w 7004909"/>
              <a:gd name="connsiteY91" fmla="*/ 2081463 h 2225842"/>
              <a:gd name="connsiteX92" fmla="*/ 4776537 w 7004909"/>
              <a:gd name="connsiteY92" fmla="*/ 2033336 h 2225842"/>
              <a:gd name="connsiteX93" fmla="*/ 4860758 w 7004909"/>
              <a:gd name="connsiteY93" fmla="*/ 1997242 h 2225842"/>
              <a:gd name="connsiteX94" fmla="*/ 5666874 w 7004909"/>
              <a:gd name="connsiteY94" fmla="*/ 1997242 h 2225842"/>
              <a:gd name="connsiteX95" fmla="*/ 5799221 w 7004909"/>
              <a:gd name="connsiteY95" fmla="*/ 1961147 h 2225842"/>
              <a:gd name="connsiteX96" fmla="*/ 5859379 w 7004909"/>
              <a:gd name="connsiteY96" fmla="*/ 1949115 h 2225842"/>
              <a:gd name="connsiteX97" fmla="*/ 5979695 w 7004909"/>
              <a:gd name="connsiteY97" fmla="*/ 1913021 h 2225842"/>
              <a:gd name="connsiteX98" fmla="*/ 6051884 w 7004909"/>
              <a:gd name="connsiteY98" fmla="*/ 1876926 h 2225842"/>
              <a:gd name="connsiteX99" fmla="*/ 6172200 w 7004909"/>
              <a:gd name="connsiteY99" fmla="*/ 1852863 h 2225842"/>
              <a:gd name="connsiteX100" fmla="*/ 6232358 w 7004909"/>
              <a:gd name="connsiteY100" fmla="*/ 1828800 h 2225842"/>
              <a:gd name="connsiteX101" fmla="*/ 6316579 w 7004909"/>
              <a:gd name="connsiteY101" fmla="*/ 1792705 h 2225842"/>
              <a:gd name="connsiteX102" fmla="*/ 6448926 w 7004909"/>
              <a:gd name="connsiteY102" fmla="*/ 1684421 h 2225842"/>
              <a:gd name="connsiteX103" fmla="*/ 6581274 w 7004909"/>
              <a:gd name="connsiteY103" fmla="*/ 1756610 h 2225842"/>
              <a:gd name="connsiteX104" fmla="*/ 6725652 w 7004909"/>
              <a:gd name="connsiteY104" fmla="*/ 1744578 h 2225842"/>
              <a:gd name="connsiteX105" fmla="*/ 6797842 w 7004909"/>
              <a:gd name="connsiteY105" fmla="*/ 1696452 h 2225842"/>
              <a:gd name="connsiteX106" fmla="*/ 6845968 w 7004909"/>
              <a:gd name="connsiteY106" fmla="*/ 1684421 h 2225842"/>
              <a:gd name="connsiteX107" fmla="*/ 6978316 w 7004909"/>
              <a:gd name="connsiteY107" fmla="*/ 1660357 h 2225842"/>
              <a:gd name="connsiteX108" fmla="*/ 6954252 w 7004909"/>
              <a:gd name="connsiteY108" fmla="*/ 1118936 h 2225842"/>
              <a:gd name="connsiteX109" fmla="*/ 6882063 w 7004909"/>
              <a:gd name="connsiteY109" fmla="*/ 902368 h 2225842"/>
              <a:gd name="connsiteX110" fmla="*/ 6845968 w 7004909"/>
              <a:gd name="connsiteY110" fmla="*/ 830178 h 2225842"/>
              <a:gd name="connsiteX111" fmla="*/ 6833937 w 7004909"/>
              <a:gd name="connsiteY111" fmla="*/ 794084 h 2225842"/>
              <a:gd name="connsiteX112" fmla="*/ 6797842 w 7004909"/>
              <a:gd name="connsiteY112" fmla="*/ 782052 h 2225842"/>
              <a:gd name="connsiteX113" fmla="*/ 6701589 w 7004909"/>
              <a:gd name="connsiteY113" fmla="*/ 757989 h 2225842"/>
              <a:gd name="connsiteX114" fmla="*/ 6617368 w 7004909"/>
              <a:gd name="connsiteY114" fmla="*/ 733926 h 2225842"/>
              <a:gd name="connsiteX115" fmla="*/ 6436895 w 7004909"/>
              <a:gd name="connsiteY115" fmla="*/ 649705 h 2225842"/>
              <a:gd name="connsiteX116" fmla="*/ 6364705 w 7004909"/>
              <a:gd name="connsiteY116" fmla="*/ 601578 h 2225842"/>
              <a:gd name="connsiteX117" fmla="*/ 6220326 w 7004909"/>
              <a:gd name="connsiteY117" fmla="*/ 505326 h 2225842"/>
              <a:gd name="connsiteX118" fmla="*/ 6256421 w 7004909"/>
              <a:gd name="connsiteY118" fmla="*/ 493294 h 2225842"/>
              <a:gd name="connsiteX119" fmla="*/ 6196263 w 7004909"/>
              <a:gd name="connsiteY119" fmla="*/ 336884 h 2225842"/>
              <a:gd name="connsiteX120" fmla="*/ 5943600 w 7004909"/>
              <a:gd name="connsiteY120" fmla="*/ 192505 h 2225842"/>
              <a:gd name="connsiteX121" fmla="*/ 5582652 w 7004909"/>
              <a:gd name="connsiteY121" fmla="*/ 60157 h 2225842"/>
              <a:gd name="connsiteX122" fmla="*/ 5354052 w 7004909"/>
              <a:gd name="connsiteY122" fmla="*/ 0 h 2225842"/>
              <a:gd name="connsiteX123" fmla="*/ 5197642 w 7004909"/>
              <a:gd name="connsiteY123" fmla="*/ 12031 h 2225842"/>
              <a:gd name="connsiteX124" fmla="*/ 5161547 w 7004909"/>
              <a:gd name="connsiteY124" fmla="*/ 60157 h 2225842"/>
              <a:gd name="connsiteX125" fmla="*/ 5101389 w 7004909"/>
              <a:gd name="connsiteY125" fmla="*/ 108284 h 2225842"/>
              <a:gd name="connsiteX126" fmla="*/ 5065295 w 7004909"/>
              <a:gd name="connsiteY126" fmla="*/ 144378 h 2225842"/>
              <a:gd name="connsiteX127" fmla="*/ 4824663 w 7004909"/>
              <a:gd name="connsiteY127" fmla="*/ 252663 h 2225842"/>
              <a:gd name="connsiteX128" fmla="*/ 4632158 w 7004909"/>
              <a:gd name="connsiteY128" fmla="*/ 288757 h 2225842"/>
              <a:gd name="connsiteX129" fmla="*/ 4162926 w 7004909"/>
              <a:gd name="connsiteY129" fmla="*/ 276726 h 2225842"/>
              <a:gd name="connsiteX130" fmla="*/ 4102768 w 7004909"/>
              <a:gd name="connsiteY130" fmla="*/ 252663 h 2225842"/>
              <a:gd name="connsiteX131" fmla="*/ 4054642 w 7004909"/>
              <a:gd name="connsiteY131" fmla="*/ 240631 h 2225842"/>
              <a:gd name="connsiteX132" fmla="*/ 3838074 w 7004909"/>
              <a:gd name="connsiteY132" fmla="*/ 264694 h 2225842"/>
              <a:gd name="connsiteX133" fmla="*/ 3693695 w 7004909"/>
              <a:gd name="connsiteY133" fmla="*/ 288757 h 2225842"/>
              <a:gd name="connsiteX134" fmla="*/ 3380874 w 7004909"/>
              <a:gd name="connsiteY134" fmla="*/ 276726 h 2225842"/>
              <a:gd name="connsiteX135" fmla="*/ 3152274 w 7004909"/>
              <a:gd name="connsiteY135" fmla="*/ 276726 h 222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7004909" h="2225842">
                <a:moveTo>
                  <a:pt x="3284621" y="264694"/>
                </a:moveTo>
                <a:cubicBezTo>
                  <a:pt x="3264568" y="276726"/>
                  <a:pt x="3247688" y="298057"/>
                  <a:pt x="3224463" y="300789"/>
                </a:cubicBezTo>
                <a:cubicBezTo>
                  <a:pt x="3170643" y="307121"/>
                  <a:pt x="3083008" y="302981"/>
                  <a:pt x="3031958" y="264694"/>
                </a:cubicBezTo>
                <a:cubicBezTo>
                  <a:pt x="3013808" y="251082"/>
                  <a:pt x="3001056" y="231332"/>
                  <a:pt x="2983831" y="216568"/>
                </a:cubicBezTo>
                <a:cubicBezTo>
                  <a:pt x="2972852" y="207158"/>
                  <a:pt x="2959768" y="200526"/>
                  <a:pt x="2947737" y="192505"/>
                </a:cubicBezTo>
                <a:cubicBezTo>
                  <a:pt x="2935705" y="196515"/>
                  <a:pt x="2921788" y="196927"/>
                  <a:pt x="2911642" y="204536"/>
                </a:cubicBezTo>
                <a:cubicBezTo>
                  <a:pt x="2888955" y="221551"/>
                  <a:pt x="2877814" y="254162"/>
                  <a:pt x="2851484" y="264694"/>
                </a:cubicBezTo>
                <a:lnTo>
                  <a:pt x="2791326" y="288757"/>
                </a:lnTo>
                <a:cubicBezTo>
                  <a:pt x="2767263" y="284747"/>
                  <a:pt x="2742804" y="282643"/>
                  <a:pt x="2719137" y="276726"/>
                </a:cubicBezTo>
                <a:cubicBezTo>
                  <a:pt x="2694529" y="270574"/>
                  <a:pt x="2671010" y="260684"/>
                  <a:pt x="2646947" y="252663"/>
                </a:cubicBezTo>
                <a:cubicBezTo>
                  <a:pt x="2634915" y="248652"/>
                  <a:pt x="2623288" y="243118"/>
                  <a:pt x="2610852" y="240631"/>
                </a:cubicBezTo>
                <a:cubicBezTo>
                  <a:pt x="2570747" y="232610"/>
                  <a:pt x="2530389" y="225765"/>
                  <a:pt x="2490537" y="216568"/>
                </a:cubicBezTo>
                <a:cubicBezTo>
                  <a:pt x="2478179" y="213716"/>
                  <a:pt x="2466920" y="206805"/>
                  <a:pt x="2454442" y="204536"/>
                </a:cubicBezTo>
                <a:cubicBezTo>
                  <a:pt x="2413240" y="197045"/>
                  <a:pt x="2288018" y="185918"/>
                  <a:pt x="2249905" y="180473"/>
                </a:cubicBezTo>
                <a:cubicBezTo>
                  <a:pt x="2229661" y="177581"/>
                  <a:pt x="2209800" y="172452"/>
                  <a:pt x="2189747" y="168442"/>
                </a:cubicBezTo>
                <a:cubicBezTo>
                  <a:pt x="2117558" y="172452"/>
                  <a:pt x="2043960" y="165727"/>
                  <a:pt x="1973179" y="180473"/>
                </a:cubicBezTo>
                <a:cubicBezTo>
                  <a:pt x="1944866" y="186371"/>
                  <a:pt x="1928426" y="219455"/>
                  <a:pt x="1900989" y="228600"/>
                </a:cubicBezTo>
                <a:cubicBezTo>
                  <a:pt x="1888958" y="232610"/>
                  <a:pt x="1877198" y="237555"/>
                  <a:pt x="1864895" y="240631"/>
                </a:cubicBezTo>
                <a:cubicBezTo>
                  <a:pt x="1803596" y="255956"/>
                  <a:pt x="1763844" y="257206"/>
                  <a:pt x="1696452" y="264694"/>
                </a:cubicBezTo>
                <a:cubicBezTo>
                  <a:pt x="1622318" y="314117"/>
                  <a:pt x="1704271" y="266098"/>
                  <a:pt x="1600200" y="300789"/>
                </a:cubicBezTo>
                <a:cubicBezTo>
                  <a:pt x="1583185" y="306461"/>
                  <a:pt x="1568868" y="318554"/>
                  <a:pt x="1552074" y="324852"/>
                </a:cubicBezTo>
                <a:cubicBezTo>
                  <a:pt x="1509784" y="340711"/>
                  <a:pt x="1463125" y="339778"/>
                  <a:pt x="1419726" y="348915"/>
                </a:cubicBezTo>
                <a:cubicBezTo>
                  <a:pt x="1109113" y="414307"/>
                  <a:pt x="1454538" y="378610"/>
                  <a:pt x="938463" y="397042"/>
                </a:cubicBezTo>
                <a:cubicBezTo>
                  <a:pt x="922421" y="409073"/>
                  <a:pt x="907747" y="423187"/>
                  <a:pt x="890337" y="433136"/>
                </a:cubicBezTo>
                <a:cubicBezTo>
                  <a:pt x="879325" y="439428"/>
                  <a:pt x="863210" y="436200"/>
                  <a:pt x="854242" y="445168"/>
                </a:cubicBezTo>
                <a:cubicBezTo>
                  <a:pt x="812872" y="486538"/>
                  <a:pt x="809214" y="508064"/>
                  <a:pt x="794084" y="553452"/>
                </a:cubicBezTo>
                <a:cubicBezTo>
                  <a:pt x="798176" y="631207"/>
                  <a:pt x="789519" y="744292"/>
                  <a:pt x="818147" y="830178"/>
                </a:cubicBezTo>
                <a:cubicBezTo>
                  <a:pt x="824977" y="850667"/>
                  <a:pt x="834189" y="870283"/>
                  <a:pt x="842210" y="890336"/>
                </a:cubicBezTo>
                <a:cubicBezTo>
                  <a:pt x="830179" y="906378"/>
                  <a:pt x="823121" y="927835"/>
                  <a:pt x="806116" y="938463"/>
                </a:cubicBezTo>
                <a:cubicBezTo>
                  <a:pt x="788775" y="949301"/>
                  <a:pt x="766283" y="948236"/>
                  <a:pt x="745958" y="950494"/>
                </a:cubicBezTo>
                <a:cubicBezTo>
                  <a:pt x="693987" y="956269"/>
                  <a:pt x="641684" y="958515"/>
                  <a:pt x="589547" y="962526"/>
                </a:cubicBezTo>
                <a:cubicBezTo>
                  <a:pt x="502983" y="991379"/>
                  <a:pt x="611105" y="956365"/>
                  <a:pt x="505326" y="986589"/>
                </a:cubicBezTo>
                <a:cubicBezTo>
                  <a:pt x="419007" y="1011252"/>
                  <a:pt x="531368" y="986194"/>
                  <a:pt x="409074" y="1010652"/>
                </a:cubicBezTo>
                <a:cubicBezTo>
                  <a:pt x="397042" y="1018673"/>
                  <a:pt x="386519" y="1029638"/>
                  <a:pt x="372979" y="1034715"/>
                </a:cubicBezTo>
                <a:cubicBezTo>
                  <a:pt x="353831" y="1041895"/>
                  <a:pt x="330162" y="1035909"/>
                  <a:pt x="312821" y="1046747"/>
                </a:cubicBezTo>
                <a:cubicBezTo>
                  <a:pt x="295816" y="1057375"/>
                  <a:pt x="288758" y="1078831"/>
                  <a:pt x="276726" y="1094873"/>
                </a:cubicBezTo>
                <a:cubicBezTo>
                  <a:pt x="272716" y="1106905"/>
                  <a:pt x="269148" y="1119093"/>
                  <a:pt x="264695" y="1130968"/>
                </a:cubicBezTo>
                <a:cubicBezTo>
                  <a:pt x="256407" y="1153070"/>
                  <a:pt x="235431" y="1199899"/>
                  <a:pt x="228600" y="1227221"/>
                </a:cubicBezTo>
                <a:cubicBezTo>
                  <a:pt x="223640" y="1247060"/>
                  <a:pt x="221528" y="1267539"/>
                  <a:pt x="216568" y="1287378"/>
                </a:cubicBezTo>
                <a:cubicBezTo>
                  <a:pt x="213492" y="1299682"/>
                  <a:pt x="207024" y="1311037"/>
                  <a:pt x="204537" y="1323473"/>
                </a:cubicBezTo>
                <a:cubicBezTo>
                  <a:pt x="194969" y="1371316"/>
                  <a:pt x="188953" y="1419804"/>
                  <a:pt x="180474" y="1467852"/>
                </a:cubicBezTo>
                <a:cubicBezTo>
                  <a:pt x="176920" y="1487991"/>
                  <a:pt x="172453" y="1507957"/>
                  <a:pt x="168442" y="1528010"/>
                </a:cubicBezTo>
                <a:cubicBezTo>
                  <a:pt x="164431" y="1580147"/>
                  <a:pt x="161144" y="1632345"/>
                  <a:pt x="156410" y="1684421"/>
                </a:cubicBezTo>
                <a:cubicBezTo>
                  <a:pt x="153122" y="1720589"/>
                  <a:pt x="157867" y="1758986"/>
                  <a:pt x="144379" y="1792705"/>
                </a:cubicBezTo>
                <a:cubicBezTo>
                  <a:pt x="139669" y="1804480"/>
                  <a:pt x="120316" y="1800726"/>
                  <a:pt x="108284" y="1804736"/>
                </a:cubicBezTo>
                <a:cubicBezTo>
                  <a:pt x="92242" y="1792705"/>
                  <a:pt x="74337" y="1782821"/>
                  <a:pt x="60158" y="1768642"/>
                </a:cubicBezTo>
                <a:cubicBezTo>
                  <a:pt x="-20053" y="1688431"/>
                  <a:pt x="96253" y="1772652"/>
                  <a:pt x="0" y="1708484"/>
                </a:cubicBezTo>
                <a:cubicBezTo>
                  <a:pt x="8021" y="1752600"/>
                  <a:pt x="7410" y="1799199"/>
                  <a:pt x="24063" y="1840831"/>
                </a:cubicBezTo>
                <a:cubicBezTo>
                  <a:pt x="32489" y="1861895"/>
                  <a:pt x="57425" y="1871732"/>
                  <a:pt x="72189" y="1888957"/>
                </a:cubicBezTo>
                <a:cubicBezTo>
                  <a:pt x="81600" y="1899936"/>
                  <a:pt x="86027" y="1914827"/>
                  <a:pt x="96252" y="1925052"/>
                </a:cubicBezTo>
                <a:cubicBezTo>
                  <a:pt x="134592" y="1963392"/>
                  <a:pt x="148030" y="1959796"/>
                  <a:pt x="192505" y="1985210"/>
                </a:cubicBezTo>
                <a:cubicBezTo>
                  <a:pt x="205060" y="1992384"/>
                  <a:pt x="214750" y="2005118"/>
                  <a:pt x="228600" y="2009273"/>
                </a:cubicBezTo>
                <a:cubicBezTo>
                  <a:pt x="255763" y="2017422"/>
                  <a:pt x="284747" y="2017294"/>
                  <a:pt x="312821" y="2021305"/>
                </a:cubicBezTo>
                <a:lnTo>
                  <a:pt x="818147" y="2009273"/>
                </a:lnTo>
                <a:cubicBezTo>
                  <a:pt x="854436" y="2007850"/>
                  <a:pt x="890294" y="2000856"/>
                  <a:pt x="926431" y="1997242"/>
                </a:cubicBezTo>
                <a:lnTo>
                  <a:pt x="1058779" y="1985210"/>
                </a:lnTo>
                <a:cubicBezTo>
                  <a:pt x="1074821" y="1981199"/>
                  <a:pt x="1090652" y="1976225"/>
                  <a:pt x="1106905" y="1973178"/>
                </a:cubicBezTo>
                <a:cubicBezTo>
                  <a:pt x="1154859" y="1964186"/>
                  <a:pt x="1203441" y="1958683"/>
                  <a:pt x="1251284" y="1949115"/>
                </a:cubicBezTo>
                <a:lnTo>
                  <a:pt x="1311442" y="1937084"/>
                </a:lnTo>
                <a:cubicBezTo>
                  <a:pt x="1551170" y="1817219"/>
                  <a:pt x="1299638" y="1939656"/>
                  <a:pt x="1467852" y="1864894"/>
                </a:cubicBezTo>
                <a:cubicBezTo>
                  <a:pt x="1484242" y="1857610"/>
                  <a:pt x="1499589" y="1848115"/>
                  <a:pt x="1515979" y="1840831"/>
                </a:cubicBezTo>
                <a:cubicBezTo>
                  <a:pt x="1535715" y="1832060"/>
                  <a:pt x="1555840" y="1824149"/>
                  <a:pt x="1576137" y="1816768"/>
                </a:cubicBezTo>
                <a:cubicBezTo>
                  <a:pt x="1599975" y="1808100"/>
                  <a:pt x="1625012" y="1802697"/>
                  <a:pt x="1648326" y="1792705"/>
                </a:cubicBezTo>
                <a:cubicBezTo>
                  <a:pt x="1681297" y="1778574"/>
                  <a:pt x="1709404" y="1751613"/>
                  <a:pt x="1744579" y="1744578"/>
                </a:cubicBezTo>
                <a:cubicBezTo>
                  <a:pt x="1764632" y="1740568"/>
                  <a:pt x="1784774" y="1736983"/>
                  <a:pt x="1804737" y="1732547"/>
                </a:cubicBezTo>
                <a:cubicBezTo>
                  <a:pt x="1820879" y="1728960"/>
                  <a:pt x="1836594" y="1723473"/>
                  <a:pt x="1852863" y="1720515"/>
                </a:cubicBezTo>
                <a:cubicBezTo>
                  <a:pt x="1880764" y="1715442"/>
                  <a:pt x="1909010" y="1712494"/>
                  <a:pt x="1937084" y="1708484"/>
                </a:cubicBezTo>
                <a:cubicBezTo>
                  <a:pt x="1966950" y="1710781"/>
                  <a:pt x="2077646" y="1706575"/>
                  <a:pt x="2129589" y="1732547"/>
                </a:cubicBezTo>
                <a:cubicBezTo>
                  <a:pt x="2168427" y="1751967"/>
                  <a:pt x="2187466" y="1781120"/>
                  <a:pt x="2225842" y="1804736"/>
                </a:cubicBezTo>
                <a:cubicBezTo>
                  <a:pt x="2256392" y="1823536"/>
                  <a:pt x="2292248" y="1832965"/>
                  <a:pt x="2322095" y="1852863"/>
                </a:cubicBezTo>
                <a:cubicBezTo>
                  <a:pt x="2334126" y="1860884"/>
                  <a:pt x="2346422" y="1868521"/>
                  <a:pt x="2358189" y="1876926"/>
                </a:cubicBezTo>
                <a:cubicBezTo>
                  <a:pt x="2374507" y="1888582"/>
                  <a:pt x="2389631" y="1901898"/>
                  <a:pt x="2406316" y="1913021"/>
                </a:cubicBezTo>
                <a:cubicBezTo>
                  <a:pt x="2425774" y="1925993"/>
                  <a:pt x="2446643" y="1936721"/>
                  <a:pt x="2466474" y="1949115"/>
                </a:cubicBezTo>
                <a:cubicBezTo>
                  <a:pt x="2478736" y="1956779"/>
                  <a:pt x="2490013" y="1966004"/>
                  <a:pt x="2502568" y="1973178"/>
                </a:cubicBezTo>
                <a:cubicBezTo>
                  <a:pt x="2564902" y="2008798"/>
                  <a:pt x="2544062" y="1986583"/>
                  <a:pt x="2610852" y="2033336"/>
                </a:cubicBezTo>
                <a:cubicBezTo>
                  <a:pt x="2683364" y="2084095"/>
                  <a:pt x="2654368" y="2079157"/>
                  <a:pt x="2731168" y="2117557"/>
                </a:cubicBezTo>
                <a:cubicBezTo>
                  <a:pt x="2742512" y="2123229"/>
                  <a:pt x="2755919" y="2123917"/>
                  <a:pt x="2767263" y="2129589"/>
                </a:cubicBezTo>
                <a:cubicBezTo>
                  <a:pt x="2788179" y="2140047"/>
                  <a:pt x="2806505" y="2155226"/>
                  <a:pt x="2827421" y="2165684"/>
                </a:cubicBezTo>
                <a:cubicBezTo>
                  <a:pt x="2838765" y="2171356"/>
                  <a:pt x="2851641" y="2173262"/>
                  <a:pt x="2863516" y="2177715"/>
                </a:cubicBezTo>
                <a:cubicBezTo>
                  <a:pt x="2883738" y="2185298"/>
                  <a:pt x="2902721" y="2196540"/>
                  <a:pt x="2923674" y="2201778"/>
                </a:cubicBezTo>
                <a:cubicBezTo>
                  <a:pt x="2951186" y="2208656"/>
                  <a:pt x="2979922" y="2209148"/>
                  <a:pt x="3007895" y="2213810"/>
                </a:cubicBezTo>
                <a:cubicBezTo>
                  <a:pt x="3028066" y="2217172"/>
                  <a:pt x="3048000" y="2221831"/>
                  <a:pt x="3068052" y="2225842"/>
                </a:cubicBezTo>
                <a:cubicBezTo>
                  <a:pt x="3200400" y="2221831"/>
                  <a:pt x="3332890" y="2221155"/>
                  <a:pt x="3465095" y="2213810"/>
                </a:cubicBezTo>
                <a:cubicBezTo>
                  <a:pt x="3477758" y="2213106"/>
                  <a:pt x="3491446" y="2209897"/>
                  <a:pt x="3501189" y="2201778"/>
                </a:cubicBezTo>
                <a:cubicBezTo>
                  <a:pt x="3658722" y="2070500"/>
                  <a:pt x="3394832" y="2239124"/>
                  <a:pt x="3597442" y="2117557"/>
                </a:cubicBezTo>
                <a:cubicBezTo>
                  <a:pt x="3605463" y="2105526"/>
                  <a:pt x="3610397" y="2090720"/>
                  <a:pt x="3621505" y="2081463"/>
                </a:cubicBezTo>
                <a:cubicBezTo>
                  <a:pt x="3635283" y="2069981"/>
                  <a:pt x="3654708" y="2067349"/>
                  <a:pt x="3669631" y="2057400"/>
                </a:cubicBezTo>
                <a:cubicBezTo>
                  <a:pt x="3679070" y="2051108"/>
                  <a:pt x="3685674" y="2041357"/>
                  <a:pt x="3693695" y="2033336"/>
                </a:cubicBezTo>
                <a:lnTo>
                  <a:pt x="4211052" y="2045368"/>
                </a:lnTo>
                <a:cubicBezTo>
                  <a:pt x="4239388" y="2046501"/>
                  <a:pt x="4267164" y="2053652"/>
                  <a:pt x="4295274" y="2057400"/>
                </a:cubicBezTo>
                <a:cubicBezTo>
                  <a:pt x="4476124" y="2081513"/>
                  <a:pt x="4305032" y="2055015"/>
                  <a:pt x="4535905" y="2093494"/>
                </a:cubicBezTo>
                <a:cubicBezTo>
                  <a:pt x="4592052" y="2089484"/>
                  <a:pt x="4648442" y="2088040"/>
                  <a:pt x="4704347" y="2081463"/>
                </a:cubicBezTo>
                <a:cubicBezTo>
                  <a:pt x="4753784" y="2075647"/>
                  <a:pt x="4735231" y="2062840"/>
                  <a:pt x="4776537" y="2033336"/>
                </a:cubicBezTo>
                <a:cubicBezTo>
                  <a:pt x="4802556" y="2014751"/>
                  <a:pt x="4831301" y="2007061"/>
                  <a:pt x="4860758" y="1997242"/>
                </a:cubicBezTo>
                <a:cubicBezTo>
                  <a:pt x="5234107" y="2019869"/>
                  <a:pt x="5290307" y="2039083"/>
                  <a:pt x="5666874" y="1997242"/>
                </a:cubicBezTo>
                <a:cubicBezTo>
                  <a:pt x="5712321" y="1992192"/>
                  <a:pt x="5754859" y="1972238"/>
                  <a:pt x="5799221" y="1961147"/>
                </a:cubicBezTo>
                <a:cubicBezTo>
                  <a:pt x="5819060" y="1956187"/>
                  <a:pt x="5839326" y="1953126"/>
                  <a:pt x="5859379" y="1949115"/>
                </a:cubicBezTo>
                <a:cubicBezTo>
                  <a:pt x="5995408" y="1881101"/>
                  <a:pt x="5799930" y="1972942"/>
                  <a:pt x="5979695" y="1913021"/>
                </a:cubicBezTo>
                <a:cubicBezTo>
                  <a:pt x="6005218" y="1904513"/>
                  <a:pt x="6026205" y="1884951"/>
                  <a:pt x="6051884" y="1876926"/>
                </a:cubicBezTo>
                <a:cubicBezTo>
                  <a:pt x="6090922" y="1864727"/>
                  <a:pt x="6132681" y="1863401"/>
                  <a:pt x="6172200" y="1852863"/>
                </a:cubicBezTo>
                <a:cubicBezTo>
                  <a:pt x="6193068" y="1847298"/>
                  <a:pt x="6212136" y="1836383"/>
                  <a:pt x="6232358" y="1828800"/>
                </a:cubicBezTo>
                <a:cubicBezTo>
                  <a:pt x="6303167" y="1802246"/>
                  <a:pt x="6232077" y="1834955"/>
                  <a:pt x="6316579" y="1792705"/>
                </a:cubicBezTo>
                <a:cubicBezTo>
                  <a:pt x="6413482" y="1695802"/>
                  <a:pt x="6365289" y="1726239"/>
                  <a:pt x="6448926" y="1684421"/>
                </a:cubicBezTo>
                <a:cubicBezTo>
                  <a:pt x="6467776" y="1695731"/>
                  <a:pt x="6562232" y="1754494"/>
                  <a:pt x="6581274" y="1756610"/>
                </a:cubicBezTo>
                <a:cubicBezTo>
                  <a:pt x="6629271" y="1761943"/>
                  <a:pt x="6677526" y="1748589"/>
                  <a:pt x="6725652" y="1744578"/>
                </a:cubicBezTo>
                <a:cubicBezTo>
                  <a:pt x="6749715" y="1728536"/>
                  <a:pt x="6771975" y="1709385"/>
                  <a:pt x="6797842" y="1696452"/>
                </a:cubicBezTo>
                <a:cubicBezTo>
                  <a:pt x="6812632" y="1689057"/>
                  <a:pt x="6829699" y="1687379"/>
                  <a:pt x="6845968" y="1684421"/>
                </a:cubicBezTo>
                <a:cubicBezTo>
                  <a:pt x="7004026" y="1655683"/>
                  <a:pt x="6869168" y="1687645"/>
                  <a:pt x="6978316" y="1660357"/>
                </a:cubicBezTo>
                <a:cubicBezTo>
                  <a:pt x="7019017" y="1456846"/>
                  <a:pt x="7014523" y="1507353"/>
                  <a:pt x="6954252" y="1118936"/>
                </a:cubicBezTo>
                <a:cubicBezTo>
                  <a:pt x="6942584" y="1043742"/>
                  <a:pt x="6906126" y="974557"/>
                  <a:pt x="6882063" y="902368"/>
                </a:cubicBezTo>
                <a:cubicBezTo>
                  <a:pt x="6865459" y="852556"/>
                  <a:pt x="6877065" y="876824"/>
                  <a:pt x="6845968" y="830178"/>
                </a:cubicBezTo>
                <a:cubicBezTo>
                  <a:pt x="6841958" y="818147"/>
                  <a:pt x="6842905" y="803052"/>
                  <a:pt x="6833937" y="794084"/>
                </a:cubicBezTo>
                <a:cubicBezTo>
                  <a:pt x="6824969" y="785116"/>
                  <a:pt x="6810078" y="785389"/>
                  <a:pt x="6797842" y="782052"/>
                </a:cubicBezTo>
                <a:cubicBezTo>
                  <a:pt x="6765936" y="773350"/>
                  <a:pt x="6733544" y="766510"/>
                  <a:pt x="6701589" y="757989"/>
                </a:cubicBezTo>
                <a:cubicBezTo>
                  <a:pt x="6673378" y="750466"/>
                  <a:pt x="6645442" y="741947"/>
                  <a:pt x="6617368" y="733926"/>
                </a:cubicBezTo>
                <a:cubicBezTo>
                  <a:pt x="6443277" y="629471"/>
                  <a:pt x="6720953" y="791735"/>
                  <a:pt x="6436895" y="649705"/>
                </a:cubicBezTo>
                <a:cubicBezTo>
                  <a:pt x="6411028" y="636771"/>
                  <a:pt x="6389335" y="616735"/>
                  <a:pt x="6364705" y="601578"/>
                </a:cubicBezTo>
                <a:cubicBezTo>
                  <a:pt x="6232823" y="520420"/>
                  <a:pt x="6325877" y="589766"/>
                  <a:pt x="6220326" y="505326"/>
                </a:cubicBezTo>
                <a:cubicBezTo>
                  <a:pt x="6232358" y="501315"/>
                  <a:pt x="6247453" y="502262"/>
                  <a:pt x="6256421" y="493294"/>
                </a:cubicBezTo>
                <a:cubicBezTo>
                  <a:pt x="6312281" y="437434"/>
                  <a:pt x="6262564" y="374770"/>
                  <a:pt x="6196263" y="336884"/>
                </a:cubicBezTo>
                <a:cubicBezTo>
                  <a:pt x="6112042" y="288758"/>
                  <a:pt x="6033295" y="229438"/>
                  <a:pt x="5943600" y="192505"/>
                </a:cubicBezTo>
                <a:cubicBezTo>
                  <a:pt x="5750764" y="113102"/>
                  <a:pt x="5763561" y="111038"/>
                  <a:pt x="5582652" y="60157"/>
                </a:cubicBezTo>
                <a:cubicBezTo>
                  <a:pt x="5506801" y="38824"/>
                  <a:pt x="5354052" y="0"/>
                  <a:pt x="5354052" y="0"/>
                </a:cubicBezTo>
                <a:cubicBezTo>
                  <a:pt x="5301915" y="4010"/>
                  <a:pt x="5247552" y="-3566"/>
                  <a:pt x="5197642" y="12031"/>
                </a:cubicBezTo>
                <a:cubicBezTo>
                  <a:pt x="5178502" y="18012"/>
                  <a:pt x="5175726" y="45978"/>
                  <a:pt x="5161547" y="60157"/>
                </a:cubicBezTo>
                <a:cubicBezTo>
                  <a:pt x="5143388" y="78316"/>
                  <a:pt x="5120715" y="91373"/>
                  <a:pt x="5101389" y="108284"/>
                </a:cubicBezTo>
                <a:cubicBezTo>
                  <a:pt x="5088584" y="119488"/>
                  <a:pt x="5079885" y="135624"/>
                  <a:pt x="5065295" y="144378"/>
                </a:cubicBezTo>
                <a:cubicBezTo>
                  <a:pt x="5022509" y="170050"/>
                  <a:pt x="4887081" y="237059"/>
                  <a:pt x="4824663" y="252663"/>
                </a:cubicBezTo>
                <a:cubicBezTo>
                  <a:pt x="4761326" y="268497"/>
                  <a:pt x="4696326" y="276726"/>
                  <a:pt x="4632158" y="288757"/>
                </a:cubicBezTo>
                <a:cubicBezTo>
                  <a:pt x="4475747" y="284747"/>
                  <a:pt x="4319026" y="287369"/>
                  <a:pt x="4162926" y="276726"/>
                </a:cubicBezTo>
                <a:cubicBezTo>
                  <a:pt x="4141379" y="275257"/>
                  <a:pt x="4123257" y="259493"/>
                  <a:pt x="4102768" y="252663"/>
                </a:cubicBezTo>
                <a:cubicBezTo>
                  <a:pt x="4087081" y="247434"/>
                  <a:pt x="4070684" y="244642"/>
                  <a:pt x="4054642" y="240631"/>
                </a:cubicBezTo>
                <a:cubicBezTo>
                  <a:pt x="3982453" y="248652"/>
                  <a:pt x="3910070" y="255095"/>
                  <a:pt x="3838074" y="264694"/>
                </a:cubicBezTo>
                <a:cubicBezTo>
                  <a:pt x="3789712" y="271142"/>
                  <a:pt x="3742468" y="287473"/>
                  <a:pt x="3693695" y="288757"/>
                </a:cubicBezTo>
                <a:cubicBezTo>
                  <a:pt x="3589380" y="291502"/>
                  <a:pt x="3485199" y="279044"/>
                  <a:pt x="3380874" y="276726"/>
                </a:cubicBezTo>
                <a:cubicBezTo>
                  <a:pt x="3304693" y="275033"/>
                  <a:pt x="3228474" y="276726"/>
                  <a:pt x="3152274" y="276726"/>
                </a:cubicBezTo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2990A1-747C-41E0-90EC-2A92CE9D477D}"/>
              </a:ext>
            </a:extLst>
          </p:cNvPr>
          <p:cNvSpPr txBox="1"/>
          <p:nvPr/>
        </p:nvSpPr>
        <p:spPr>
          <a:xfrm>
            <a:off x="1552074" y="2921166"/>
            <a:ext cx="6039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dirty="0">
                <a:ln w="38100">
                  <a:solidFill>
                    <a:srgbClr val="000F2E"/>
                  </a:solidFill>
                </a:ln>
                <a:solidFill>
                  <a:srgbClr val="000F2E"/>
                </a:solidFill>
                <a:latin typeface="Century Gothic" panose="020B0502020202020204" pitchFamily="34" charset="0"/>
              </a:rPr>
              <a:t>ПІДСТАВИ</a:t>
            </a:r>
            <a:endParaRPr lang="ru-RU" sz="6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Ссылка на слайд 5">
                <a:extLst>
                  <a:ext uri="{FF2B5EF4-FFF2-40B4-BE49-F238E27FC236}">
                    <a16:creationId xmlns:a16="http://schemas.microsoft.com/office/drawing/2014/main" id="{2BC7CFE0-79B6-4DBB-9E06-66474E2E0AD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47474540"/>
                  </p:ext>
                </p:extLst>
              </p:nvPr>
            </p:nvGraphicFramePr>
            <p:xfrm>
              <a:off x="4036344" y="4607008"/>
              <a:ext cx="240000" cy="180000"/>
            </p:xfrm>
            <a:graphic>
              <a:graphicData uri="http://schemas.microsoft.com/office/powerpoint/2016/slidezoom">
                <pslz:sldZm>
                  <pslz:sldZmObj sldId="264" cId="794250509">
                    <pslz:zmPr id="{815EC5DB-ED4F-4C81-BB2B-E0B4B61D5C00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40000" cy="18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Ссылка на слайд 5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2BC7CFE0-79B6-4DBB-9E06-66474E2E0AD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36344" y="4607008"/>
                <a:ext cx="240000" cy="18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Ссылка на слайд 7">
                <a:extLst>
                  <a:ext uri="{FF2B5EF4-FFF2-40B4-BE49-F238E27FC236}">
                    <a16:creationId xmlns:a16="http://schemas.microsoft.com/office/drawing/2014/main" id="{F04F3753-826B-4942-90CB-AE45CA4332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48482780"/>
                  </p:ext>
                </p:extLst>
              </p:nvPr>
            </p:nvGraphicFramePr>
            <p:xfrm>
              <a:off x="4867657" y="4607008"/>
              <a:ext cx="240000" cy="180000"/>
            </p:xfrm>
            <a:graphic>
              <a:graphicData uri="http://schemas.microsoft.com/office/powerpoint/2016/slidezoom">
                <pslz:sldZm>
                  <pslz:sldZmObj sldId="263" cId="2223490071">
                    <pslz:zmPr id="{33DE0235-91F1-41CF-9B9E-DB80A6D9C15D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40000" cy="18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Ссылка на слайд 7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F04F3753-826B-4942-90CB-AE45CA43322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67657" y="4607008"/>
                <a:ext cx="240000" cy="18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5660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70FE7A3-858D-4E09-9653-5784B1B61B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33D4C0-AE23-477F-906E-835143126DD5}"/>
              </a:ext>
            </a:extLst>
          </p:cNvPr>
          <p:cNvSpPr txBox="1"/>
          <p:nvPr/>
        </p:nvSpPr>
        <p:spPr>
          <a:xfrm>
            <a:off x="0" y="-1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5618003" y="1658519"/>
                </a:moveTo>
                <a:lnTo>
                  <a:pt x="5618003" y="1934214"/>
                </a:lnTo>
                <a:lnTo>
                  <a:pt x="5696134" y="1934214"/>
                </a:lnTo>
                <a:cubicBezTo>
                  <a:pt x="5778411" y="1934214"/>
                  <a:pt x="5832073" y="1930315"/>
                  <a:pt x="5857122" y="1922519"/>
                </a:cubicBezTo>
                <a:cubicBezTo>
                  <a:pt x="5882170" y="1914723"/>
                  <a:pt x="5902075" y="1900208"/>
                  <a:pt x="5916839" y="1878975"/>
                </a:cubicBezTo>
                <a:cubicBezTo>
                  <a:pt x="5931602" y="1857742"/>
                  <a:pt x="5938984" y="1830538"/>
                  <a:pt x="5938984" y="1797362"/>
                </a:cubicBezTo>
                <a:cubicBezTo>
                  <a:pt x="5938984" y="1760868"/>
                  <a:pt x="5929695" y="1731175"/>
                  <a:pt x="5911116" y="1708283"/>
                </a:cubicBezTo>
                <a:cubicBezTo>
                  <a:pt x="5892537" y="1685392"/>
                  <a:pt x="5868899" y="1671375"/>
                  <a:pt x="5840202" y="1666232"/>
                </a:cubicBezTo>
                <a:cubicBezTo>
                  <a:pt x="5811504" y="1661090"/>
                  <a:pt x="5758007" y="1658519"/>
                  <a:pt x="5679711" y="1658519"/>
                </a:cubicBezTo>
                <a:close/>
                <a:moveTo>
                  <a:pt x="4358819" y="1428374"/>
                </a:moveTo>
                <a:lnTo>
                  <a:pt x="4233382" y="1693354"/>
                </a:lnTo>
                <a:lnTo>
                  <a:pt x="4483650" y="1693354"/>
                </a:lnTo>
                <a:close/>
                <a:moveTo>
                  <a:pt x="3120569" y="1428374"/>
                </a:moveTo>
                <a:lnTo>
                  <a:pt x="2995132" y="1693354"/>
                </a:lnTo>
                <a:lnTo>
                  <a:pt x="3245400" y="1693354"/>
                </a:lnTo>
                <a:close/>
                <a:moveTo>
                  <a:pt x="6830297" y="1272845"/>
                </a:moveTo>
                <a:lnTo>
                  <a:pt x="6903451" y="1272845"/>
                </a:lnTo>
                <a:lnTo>
                  <a:pt x="6903451" y="2004879"/>
                </a:lnTo>
                <a:lnTo>
                  <a:pt x="6830297" y="2004879"/>
                </a:lnTo>
                <a:close/>
                <a:moveTo>
                  <a:pt x="6153952" y="1272845"/>
                </a:moveTo>
                <a:lnTo>
                  <a:pt x="6227106" y="1272845"/>
                </a:lnTo>
                <a:lnTo>
                  <a:pt x="6227106" y="1579891"/>
                </a:lnTo>
                <a:lnTo>
                  <a:pt x="6599841" y="1579891"/>
                </a:lnTo>
                <a:lnTo>
                  <a:pt x="6599841" y="1272845"/>
                </a:lnTo>
                <a:lnTo>
                  <a:pt x="6672995" y="1272845"/>
                </a:lnTo>
                <a:lnTo>
                  <a:pt x="6672995" y="2004879"/>
                </a:lnTo>
                <a:lnTo>
                  <a:pt x="6599841" y="2004879"/>
                </a:lnTo>
                <a:lnTo>
                  <a:pt x="6599841" y="1651552"/>
                </a:lnTo>
                <a:lnTo>
                  <a:pt x="6227106" y="1651552"/>
                </a:lnTo>
                <a:lnTo>
                  <a:pt x="6227106" y="2004879"/>
                </a:lnTo>
                <a:lnTo>
                  <a:pt x="6153952" y="2004879"/>
                </a:lnTo>
                <a:close/>
                <a:moveTo>
                  <a:pt x="5544850" y="1272845"/>
                </a:moveTo>
                <a:lnTo>
                  <a:pt x="5618003" y="1272845"/>
                </a:lnTo>
                <a:lnTo>
                  <a:pt x="5618003" y="1586858"/>
                </a:lnTo>
                <a:lnTo>
                  <a:pt x="5670754" y="1586858"/>
                </a:lnTo>
                <a:cubicBezTo>
                  <a:pt x="5766633" y="1586858"/>
                  <a:pt x="5835474" y="1591503"/>
                  <a:pt x="5877276" y="1600792"/>
                </a:cubicBezTo>
                <a:cubicBezTo>
                  <a:pt x="5919078" y="1610082"/>
                  <a:pt x="5952752" y="1631397"/>
                  <a:pt x="5978298" y="1664739"/>
                </a:cubicBezTo>
                <a:cubicBezTo>
                  <a:pt x="6003844" y="1698082"/>
                  <a:pt x="6016616" y="1741128"/>
                  <a:pt x="6016616" y="1793878"/>
                </a:cubicBezTo>
                <a:cubicBezTo>
                  <a:pt x="6016616" y="1845633"/>
                  <a:pt x="6004175" y="1888513"/>
                  <a:pt x="5979293" y="1922519"/>
                </a:cubicBezTo>
                <a:cubicBezTo>
                  <a:pt x="5954411" y="1956525"/>
                  <a:pt x="5922728" y="1978753"/>
                  <a:pt x="5884243" y="1989203"/>
                </a:cubicBezTo>
                <a:cubicBezTo>
                  <a:pt x="5845759" y="1999654"/>
                  <a:pt x="5781231" y="2004879"/>
                  <a:pt x="5690659" y="2004879"/>
                </a:cubicBezTo>
                <a:lnTo>
                  <a:pt x="5544850" y="2004879"/>
                </a:lnTo>
                <a:close/>
                <a:moveTo>
                  <a:pt x="5093728" y="1272845"/>
                </a:moveTo>
                <a:lnTo>
                  <a:pt x="5109653" y="1272845"/>
                </a:lnTo>
                <a:lnTo>
                  <a:pt x="5423666" y="2004879"/>
                </a:lnTo>
                <a:lnTo>
                  <a:pt x="5344043" y="2004879"/>
                </a:lnTo>
                <a:lnTo>
                  <a:pt x="5101434" y="1439322"/>
                </a:lnTo>
                <a:lnTo>
                  <a:pt x="4854859" y="2004879"/>
                </a:lnTo>
                <a:lnTo>
                  <a:pt x="4775236" y="2004879"/>
                </a:lnTo>
                <a:close/>
                <a:moveTo>
                  <a:pt x="4350141" y="1272845"/>
                </a:moveTo>
                <a:lnTo>
                  <a:pt x="4368056" y="1272845"/>
                </a:lnTo>
                <a:lnTo>
                  <a:pt x="4709440" y="2004879"/>
                </a:lnTo>
                <a:lnTo>
                  <a:pt x="4630424" y="2004879"/>
                </a:lnTo>
                <a:lnTo>
                  <a:pt x="4515289" y="1764019"/>
                </a:lnTo>
                <a:lnTo>
                  <a:pt x="4199930" y="1764019"/>
                </a:lnTo>
                <a:lnTo>
                  <a:pt x="4085893" y="2004879"/>
                </a:lnTo>
                <a:lnTo>
                  <a:pt x="4004279" y="2004879"/>
                </a:lnTo>
                <a:close/>
                <a:moveTo>
                  <a:pt x="3601252" y="1272845"/>
                </a:moveTo>
                <a:lnTo>
                  <a:pt x="3968016" y="1272845"/>
                </a:lnTo>
                <a:lnTo>
                  <a:pt x="3968016" y="1344506"/>
                </a:lnTo>
                <a:lnTo>
                  <a:pt x="3674406" y="1344506"/>
                </a:lnTo>
                <a:lnTo>
                  <a:pt x="3674406" y="2004879"/>
                </a:lnTo>
                <a:lnTo>
                  <a:pt x="3601252" y="2004879"/>
                </a:lnTo>
                <a:close/>
                <a:moveTo>
                  <a:pt x="3111891" y="1272845"/>
                </a:moveTo>
                <a:lnTo>
                  <a:pt x="3129807" y="1272845"/>
                </a:lnTo>
                <a:lnTo>
                  <a:pt x="3471191" y="2004879"/>
                </a:lnTo>
                <a:lnTo>
                  <a:pt x="3392174" y="2004879"/>
                </a:lnTo>
                <a:lnTo>
                  <a:pt x="3277040" y="1764019"/>
                </a:lnTo>
                <a:lnTo>
                  <a:pt x="2961681" y="1764019"/>
                </a:lnTo>
                <a:lnTo>
                  <a:pt x="2847643" y="2004879"/>
                </a:lnTo>
                <a:lnTo>
                  <a:pt x="2766029" y="2004879"/>
                </a:lnTo>
                <a:close/>
                <a:moveTo>
                  <a:pt x="2445638" y="1254432"/>
                </a:moveTo>
                <a:cubicBezTo>
                  <a:pt x="2505702" y="1254432"/>
                  <a:pt x="2555315" y="1271742"/>
                  <a:pt x="2594476" y="1306362"/>
                </a:cubicBezTo>
                <a:cubicBezTo>
                  <a:pt x="2633637" y="1340982"/>
                  <a:pt x="2653217" y="1385789"/>
                  <a:pt x="2653217" y="1440784"/>
                </a:cubicBezTo>
                <a:cubicBezTo>
                  <a:pt x="2653217" y="1518639"/>
                  <a:pt x="2616558" y="1574464"/>
                  <a:pt x="2543238" y="1608257"/>
                </a:cubicBezTo>
                <a:cubicBezTo>
                  <a:pt x="2639781" y="1638116"/>
                  <a:pt x="2688053" y="1702809"/>
                  <a:pt x="2688053" y="1802338"/>
                </a:cubicBezTo>
                <a:cubicBezTo>
                  <a:pt x="2688053" y="1868691"/>
                  <a:pt x="2666482" y="1922104"/>
                  <a:pt x="2623343" y="1962579"/>
                </a:cubicBezTo>
                <a:cubicBezTo>
                  <a:pt x="2580203" y="2003054"/>
                  <a:pt x="2521134" y="2023292"/>
                  <a:pt x="2446135" y="2023292"/>
                </a:cubicBezTo>
                <a:cubicBezTo>
                  <a:pt x="2393701" y="2023292"/>
                  <a:pt x="2348155" y="2012427"/>
                  <a:pt x="2309497" y="1990696"/>
                </a:cubicBezTo>
                <a:cubicBezTo>
                  <a:pt x="2270838" y="1968966"/>
                  <a:pt x="2234419" y="1930896"/>
                  <a:pt x="2200237" y="1876487"/>
                </a:cubicBezTo>
                <a:lnTo>
                  <a:pt x="2256968" y="1843145"/>
                </a:lnTo>
                <a:cubicBezTo>
                  <a:pt x="2290818" y="1892909"/>
                  <a:pt x="2322512" y="1924841"/>
                  <a:pt x="2352050" y="1938941"/>
                </a:cubicBezTo>
                <a:cubicBezTo>
                  <a:pt x="2381587" y="1953041"/>
                  <a:pt x="2412285" y="1960091"/>
                  <a:pt x="2444144" y="1960091"/>
                </a:cubicBezTo>
                <a:cubicBezTo>
                  <a:pt x="2490612" y="1960091"/>
                  <a:pt x="2530107" y="1946655"/>
                  <a:pt x="2562630" y="1919782"/>
                </a:cubicBezTo>
                <a:cubicBezTo>
                  <a:pt x="2595153" y="1892909"/>
                  <a:pt x="2611415" y="1853429"/>
                  <a:pt x="2611415" y="1801343"/>
                </a:cubicBezTo>
                <a:cubicBezTo>
                  <a:pt x="2611415" y="1773806"/>
                  <a:pt x="2605858" y="1749837"/>
                  <a:pt x="2594744" y="1729433"/>
                </a:cubicBezTo>
                <a:cubicBezTo>
                  <a:pt x="2583630" y="1709030"/>
                  <a:pt x="2567954" y="1692525"/>
                  <a:pt x="2547717" y="1679918"/>
                </a:cubicBezTo>
                <a:cubicBezTo>
                  <a:pt x="2527479" y="1667311"/>
                  <a:pt x="2508237" y="1659348"/>
                  <a:pt x="2489990" y="1656031"/>
                </a:cubicBezTo>
                <a:cubicBezTo>
                  <a:pt x="2471743" y="1652713"/>
                  <a:pt x="2441718" y="1651054"/>
                  <a:pt x="2399916" y="1651054"/>
                </a:cubicBezTo>
                <a:lnTo>
                  <a:pt x="2387475" y="1651054"/>
                </a:lnTo>
                <a:lnTo>
                  <a:pt x="2387475" y="1586858"/>
                </a:lnTo>
                <a:lnTo>
                  <a:pt x="2411860" y="1586858"/>
                </a:lnTo>
                <a:cubicBezTo>
                  <a:pt x="2520346" y="1586858"/>
                  <a:pt x="2574589" y="1542983"/>
                  <a:pt x="2574589" y="1455231"/>
                </a:cubicBezTo>
                <a:cubicBezTo>
                  <a:pt x="2574589" y="1414502"/>
                  <a:pt x="2562226" y="1382133"/>
                  <a:pt x="2537500" y="1358125"/>
                </a:cubicBezTo>
                <a:cubicBezTo>
                  <a:pt x="2512773" y="1334116"/>
                  <a:pt x="2481489" y="1322112"/>
                  <a:pt x="2443647" y="1322112"/>
                </a:cubicBezTo>
                <a:cubicBezTo>
                  <a:pt x="2394525" y="1322112"/>
                  <a:pt x="2348390" y="1344340"/>
                  <a:pt x="2305240" y="1388796"/>
                </a:cubicBezTo>
                <a:lnTo>
                  <a:pt x="2254977" y="1344008"/>
                </a:lnTo>
                <a:cubicBezTo>
                  <a:pt x="2306416" y="1284291"/>
                  <a:pt x="2369970" y="1254432"/>
                  <a:pt x="2445638" y="1254432"/>
                </a:cubicBezTo>
                <a:close/>
                <a:moveTo>
                  <a:pt x="938463" y="926432"/>
                </a:moveTo>
                <a:lnTo>
                  <a:pt x="938463" y="2334127"/>
                </a:lnTo>
                <a:lnTo>
                  <a:pt x="8205537" y="2334127"/>
                </a:lnTo>
                <a:lnTo>
                  <a:pt x="8205537" y="926432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F2E">
              <a:alpha val="85000"/>
            </a:srgbClr>
          </a:solidFill>
          <a:ln w="38100">
            <a:solidFill>
              <a:srgbClr val="000F2E">
                <a:alpha val="70000"/>
              </a:srgb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6C8684-C54D-4657-88EA-6E5D72E66F61}"/>
              </a:ext>
            </a:extLst>
          </p:cNvPr>
          <p:cNvSpPr txBox="1"/>
          <p:nvPr/>
        </p:nvSpPr>
        <p:spPr>
          <a:xfrm>
            <a:off x="970542" y="5668385"/>
            <a:ext cx="7202914" cy="47705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Вчинення економічних злочинів</a:t>
            </a:r>
            <a:endParaRPr lang="ru-RU" sz="2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19C426-B426-491A-A1C8-A141568115D0}"/>
              </a:ext>
            </a:extLst>
          </p:cNvPr>
          <p:cNvSpPr txBox="1"/>
          <p:nvPr/>
        </p:nvSpPr>
        <p:spPr>
          <a:xfrm>
            <a:off x="970544" y="3089105"/>
            <a:ext cx="7202914" cy="47705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Політичні</a:t>
            </a:r>
            <a:endParaRPr lang="ru-RU" sz="2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7A3A1A-9082-42B0-8E72-43762337F845}"/>
              </a:ext>
            </a:extLst>
          </p:cNvPr>
          <p:cNvSpPr txBox="1"/>
          <p:nvPr/>
        </p:nvSpPr>
        <p:spPr>
          <a:xfrm>
            <a:off x="970542" y="4552145"/>
            <a:ext cx="7202914" cy="86177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Терористичні,</a:t>
            </a:r>
          </a:p>
          <a:p>
            <a:pPr algn="ctr"/>
            <a:r>
              <a:rPr lang="uk-UA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в тому числі, фінансування тероризму</a:t>
            </a:r>
            <a:endParaRPr lang="ru-RU" sz="2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1E0337-6A9E-44D8-B7BF-F388AE341BC4}"/>
              </a:ext>
            </a:extLst>
          </p:cNvPr>
          <p:cNvSpPr txBox="1"/>
          <p:nvPr/>
        </p:nvSpPr>
        <p:spPr>
          <a:xfrm>
            <a:off x="970542" y="3820625"/>
            <a:ext cx="7202916" cy="47705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Економічні</a:t>
            </a:r>
            <a:endParaRPr lang="ru-RU" sz="2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50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70FE7A3-858D-4E09-9653-5784B1B61B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A5B5EE-5299-44C3-B657-0FADE61969BE}"/>
              </a:ext>
            </a:extLst>
          </p:cNvPr>
          <p:cNvSpPr txBox="1"/>
          <p:nvPr/>
        </p:nvSpPr>
        <p:spPr>
          <a:xfrm>
            <a:off x="0" y="-1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6403261" y="1656956"/>
                </a:moveTo>
                <a:lnTo>
                  <a:pt x="6403261" y="1896579"/>
                </a:lnTo>
                <a:lnTo>
                  <a:pt x="6471168" y="1896579"/>
                </a:lnTo>
                <a:cubicBezTo>
                  <a:pt x="6542680" y="1896579"/>
                  <a:pt x="6589321" y="1893191"/>
                  <a:pt x="6611092" y="1886414"/>
                </a:cubicBezTo>
                <a:cubicBezTo>
                  <a:pt x="6632863" y="1879638"/>
                  <a:pt x="6650164" y="1867022"/>
                  <a:pt x="6662996" y="1848568"/>
                </a:cubicBezTo>
                <a:cubicBezTo>
                  <a:pt x="6675828" y="1830113"/>
                  <a:pt x="6682244" y="1806468"/>
                  <a:pt x="6682244" y="1777632"/>
                </a:cubicBezTo>
                <a:cubicBezTo>
                  <a:pt x="6682244" y="1745913"/>
                  <a:pt x="6674170" y="1720106"/>
                  <a:pt x="6658022" y="1700209"/>
                </a:cubicBezTo>
                <a:cubicBezTo>
                  <a:pt x="6641874" y="1680313"/>
                  <a:pt x="6621329" y="1668130"/>
                  <a:pt x="6596386" y="1663660"/>
                </a:cubicBezTo>
                <a:cubicBezTo>
                  <a:pt x="6571443" y="1659191"/>
                  <a:pt x="6524946" y="1656956"/>
                  <a:pt x="6456894" y="1656956"/>
                </a:cubicBezTo>
                <a:close/>
                <a:moveTo>
                  <a:pt x="5325208" y="1456924"/>
                </a:moveTo>
                <a:lnTo>
                  <a:pt x="5216183" y="1687233"/>
                </a:lnTo>
                <a:lnTo>
                  <a:pt x="5433707" y="1687233"/>
                </a:lnTo>
                <a:close/>
                <a:moveTo>
                  <a:pt x="2448659" y="1456924"/>
                </a:moveTo>
                <a:lnTo>
                  <a:pt x="2339634" y="1687233"/>
                </a:lnTo>
                <a:lnTo>
                  <a:pt x="2557157" y="1687233"/>
                </a:lnTo>
                <a:close/>
                <a:moveTo>
                  <a:pt x="3997961" y="1367592"/>
                </a:moveTo>
                <a:cubicBezTo>
                  <a:pt x="3950883" y="1367592"/>
                  <a:pt x="3906260" y="1379858"/>
                  <a:pt x="3864093" y="1404388"/>
                </a:cubicBezTo>
                <a:cubicBezTo>
                  <a:pt x="3821925" y="1428918"/>
                  <a:pt x="3789000" y="1461961"/>
                  <a:pt x="3765317" y="1503515"/>
                </a:cubicBezTo>
                <a:cubicBezTo>
                  <a:pt x="3741633" y="1545070"/>
                  <a:pt x="3729791" y="1591387"/>
                  <a:pt x="3729791" y="1642466"/>
                </a:cubicBezTo>
                <a:cubicBezTo>
                  <a:pt x="3729791" y="1718078"/>
                  <a:pt x="3756002" y="1781928"/>
                  <a:pt x="3808421" y="1834017"/>
                </a:cubicBezTo>
                <a:cubicBezTo>
                  <a:pt x="3860840" y="1886106"/>
                  <a:pt x="3924020" y="1912150"/>
                  <a:pt x="3997961" y="1912150"/>
                </a:cubicBezTo>
                <a:cubicBezTo>
                  <a:pt x="4047346" y="1912150"/>
                  <a:pt x="4093051" y="1900174"/>
                  <a:pt x="4135074" y="1876223"/>
                </a:cubicBezTo>
                <a:cubicBezTo>
                  <a:pt x="4177097" y="1852271"/>
                  <a:pt x="4209878" y="1819517"/>
                  <a:pt x="4233417" y="1777960"/>
                </a:cubicBezTo>
                <a:cubicBezTo>
                  <a:pt x="4256956" y="1736403"/>
                  <a:pt x="4268726" y="1690230"/>
                  <a:pt x="4268726" y="1639439"/>
                </a:cubicBezTo>
                <a:cubicBezTo>
                  <a:pt x="4268726" y="1588936"/>
                  <a:pt x="4256956" y="1543268"/>
                  <a:pt x="4233417" y="1502434"/>
                </a:cubicBezTo>
                <a:cubicBezTo>
                  <a:pt x="4209878" y="1461600"/>
                  <a:pt x="4176736" y="1428918"/>
                  <a:pt x="4133992" y="1404388"/>
                </a:cubicBezTo>
                <a:cubicBezTo>
                  <a:pt x="4091248" y="1379858"/>
                  <a:pt x="4045905" y="1367592"/>
                  <a:pt x="3997961" y="1367592"/>
                </a:cubicBezTo>
                <a:close/>
                <a:moveTo>
                  <a:pt x="7474028" y="1321744"/>
                </a:moveTo>
                <a:lnTo>
                  <a:pt x="7537610" y="1321744"/>
                </a:lnTo>
                <a:lnTo>
                  <a:pt x="7537610" y="1957998"/>
                </a:lnTo>
                <a:lnTo>
                  <a:pt x="7474028" y="1957998"/>
                </a:lnTo>
                <a:close/>
                <a:moveTo>
                  <a:pt x="6872646" y="1321744"/>
                </a:moveTo>
                <a:lnTo>
                  <a:pt x="6936228" y="1321744"/>
                </a:lnTo>
                <a:lnTo>
                  <a:pt x="6936228" y="1588616"/>
                </a:lnTo>
                <a:lnTo>
                  <a:pt x="7260194" y="1588616"/>
                </a:lnTo>
                <a:lnTo>
                  <a:pt x="7260194" y="1321744"/>
                </a:lnTo>
                <a:lnTo>
                  <a:pt x="7323776" y="1321744"/>
                </a:lnTo>
                <a:lnTo>
                  <a:pt x="7323776" y="1957998"/>
                </a:lnTo>
                <a:lnTo>
                  <a:pt x="7260194" y="1957998"/>
                </a:lnTo>
                <a:lnTo>
                  <a:pt x="7260194" y="1650901"/>
                </a:lnTo>
                <a:lnTo>
                  <a:pt x="6936228" y="1650901"/>
                </a:lnTo>
                <a:lnTo>
                  <a:pt x="6936228" y="1957998"/>
                </a:lnTo>
                <a:lnTo>
                  <a:pt x="6872646" y="1957998"/>
                </a:lnTo>
                <a:close/>
                <a:moveTo>
                  <a:pt x="6339678" y="1321744"/>
                </a:moveTo>
                <a:lnTo>
                  <a:pt x="6403261" y="1321744"/>
                </a:lnTo>
                <a:lnTo>
                  <a:pt x="6403261" y="1594671"/>
                </a:lnTo>
                <a:lnTo>
                  <a:pt x="6449109" y="1594671"/>
                </a:lnTo>
                <a:cubicBezTo>
                  <a:pt x="6532443" y="1594671"/>
                  <a:pt x="6592277" y="1598708"/>
                  <a:pt x="6628610" y="1606782"/>
                </a:cubicBezTo>
                <a:cubicBezTo>
                  <a:pt x="6664942" y="1614856"/>
                  <a:pt x="6694210" y="1633383"/>
                  <a:pt x="6716414" y="1662363"/>
                </a:cubicBezTo>
                <a:cubicBezTo>
                  <a:pt x="6738617" y="1691342"/>
                  <a:pt x="6749718" y="1728756"/>
                  <a:pt x="6749718" y="1774605"/>
                </a:cubicBezTo>
                <a:cubicBezTo>
                  <a:pt x="6749718" y="1819588"/>
                  <a:pt x="6738905" y="1856858"/>
                  <a:pt x="6717279" y="1886414"/>
                </a:cubicBezTo>
                <a:cubicBezTo>
                  <a:pt x="6695652" y="1915971"/>
                  <a:pt x="6668114" y="1935290"/>
                  <a:pt x="6634665" y="1944373"/>
                </a:cubicBezTo>
                <a:cubicBezTo>
                  <a:pt x="6601216" y="1953457"/>
                  <a:pt x="6545131" y="1957998"/>
                  <a:pt x="6466410" y="1957998"/>
                </a:cubicBezTo>
                <a:lnTo>
                  <a:pt x="6339678" y="1957998"/>
                </a:lnTo>
                <a:close/>
                <a:moveTo>
                  <a:pt x="5949363" y="1321744"/>
                </a:moveTo>
                <a:lnTo>
                  <a:pt x="5963204" y="1321744"/>
                </a:lnTo>
                <a:lnTo>
                  <a:pt x="6236131" y="1957998"/>
                </a:lnTo>
                <a:lnTo>
                  <a:pt x="6166926" y="1957998"/>
                </a:lnTo>
                <a:lnTo>
                  <a:pt x="5956060" y="1466439"/>
                </a:lnTo>
                <a:lnTo>
                  <a:pt x="5741747" y="1957998"/>
                </a:lnTo>
                <a:lnTo>
                  <a:pt x="5672542" y="1957998"/>
                </a:lnTo>
                <a:close/>
                <a:moveTo>
                  <a:pt x="5317666" y="1321744"/>
                </a:moveTo>
                <a:lnTo>
                  <a:pt x="5333237" y="1321744"/>
                </a:lnTo>
                <a:lnTo>
                  <a:pt x="5629954" y="1957998"/>
                </a:lnTo>
                <a:lnTo>
                  <a:pt x="5561276" y="1957998"/>
                </a:lnTo>
                <a:lnTo>
                  <a:pt x="5461206" y="1748653"/>
                </a:lnTo>
                <a:lnTo>
                  <a:pt x="5187109" y="1748653"/>
                </a:lnTo>
                <a:lnTo>
                  <a:pt x="5087992" y="1957998"/>
                </a:lnTo>
                <a:lnTo>
                  <a:pt x="5017057" y="1957998"/>
                </a:lnTo>
                <a:close/>
                <a:moveTo>
                  <a:pt x="4462821" y="1321744"/>
                </a:moveTo>
                <a:lnTo>
                  <a:pt x="4526403" y="1321744"/>
                </a:lnTo>
                <a:lnTo>
                  <a:pt x="4526403" y="1588616"/>
                </a:lnTo>
                <a:lnTo>
                  <a:pt x="4850369" y="1588616"/>
                </a:lnTo>
                <a:lnTo>
                  <a:pt x="4850369" y="1321744"/>
                </a:lnTo>
                <a:lnTo>
                  <a:pt x="4913951" y="1321744"/>
                </a:lnTo>
                <a:lnTo>
                  <a:pt x="4913951" y="1957998"/>
                </a:lnTo>
                <a:lnTo>
                  <a:pt x="4850369" y="1957998"/>
                </a:lnTo>
                <a:lnTo>
                  <a:pt x="4850369" y="1650901"/>
                </a:lnTo>
                <a:lnTo>
                  <a:pt x="4526403" y="1650901"/>
                </a:lnTo>
                <a:lnTo>
                  <a:pt x="4526403" y="1957998"/>
                </a:lnTo>
                <a:lnTo>
                  <a:pt x="4462821" y="1957998"/>
                </a:lnTo>
                <a:close/>
                <a:moveTo>
                  <a:pt x="3464003" y="1321744"/>
                </a:moveTo>
                <a:lnTo>
                  <a:pt x="3527585" y="1321744"/>
                </a:lnTo>
                <a:lnTo>
                  <a:pt x="3527585" y="1957998"/>
                </a:lnTo>
                <a:lnTo>
                  <a:pt x="3464003" y="1957998"/>
                </a:lnTo>
                <a:close/>
                <a:moveTo>
                  <a:pt x="2844004" y="1321744"/>
                </a:moveTo>
                <a:lnTo>
                  <a:pt x="2907586" y="1321744"/>
                </a:lnTo>
                <a:lnTo>
                  <a:pt x="2907586" y="1898309"/>
                </a:lnTo>
                <a:lnTo>
                  <a:pt x="3202140" y="1898309"/>
                </a:lnTo>
                <a:lnTo>
                  <a:pt x="3202140" y="1321744"/>
                </a:lnTo>
                <a:lnTo>
                  <a:pt x="3265722" y="1321744"/>
                </a:lnTo>
                <a:lnTo>
                  <a:pt x="3265722" y="1898309"/>
                </a:lnTo>
                <a:lnTo>
                  <a:pt x="3374720" y="1898309"/>
                </a:lnTo>
                <a:lnTo>
                  <a:pt x="3374720" y="2053155"/>
                </a:lnTo>
                <a:lnTo>
                  <a:pt x="3315463" y="2053155"/>
                </a:lnTo>
                <a:lnTo>
                  <a:pt x="3315463" y="1957998"/>
                </a:lnTo>
                <a:lnTo>
                  <a:pt x="2844004" y="1957998"/>
                </a:lnTo>
                <a:close/>
                <a:moveTo>
                  <a:pt x="2441117" y="1321744"/>
                </a:moveTo>
                <a:lnTo>
                  <a:pt x="2456688" y="1321744"/>
                </a:lnTo>
                <a:lnTo>
                  <a:pt x="2753404" y="1957998"/>
                </a:lnTo>
                <a:lnTo>
                  <a:pt x="2684727" y="1957998"/>
                </a:lnTo>
                <a:lnTo>
                  <a:pt x="2584656" y="1748653"/>
                </a:lnTo>
                <a:lnTo>
                  <a:pt x="2310559" y="1748653"/>
                </a:lnTo>
                <a:lnTo>
                  <a:pt x="2211442" y="1957998"/>
                </a:lnTo>
                <a:lnTo>
                  <a:pt x="2140507" y="1957998"/>
                </a:lnTo>
                <a:close/>
                <a:moveTo>
                  <a:pt x="1586271" y="1321744"/>
                </a:moveTo>
                <a:lnTo>
                  <a:pt x="1649853" y="1321744"/>
                </a:lnTo>
                <a:lnTo>
                  <a:pt x="1649853" y="1588616"/>
                </a:lnTo>
                <a:lnTo>
                  <a:pt x="1973820" y="1588616"/>
                </a:lnTo>
                <a:lnTo>
                  <a:pt x="1973820" y="1321744"/>
                </a:lnTo>
                <a:lnTo>
                  <a:pt x="2037402" y="1321744"/>
                </a:lnTo>
                <a:lnTo>
                  <a:pt x="2037402" y="1957998"/>
                </a:lnTo>
                <a:lnTo>
                  <a:pt x="1973820" y="1957998"/>
                </a:lnTo>
                <a:lnTo>
                  <a:pt x="1973820" y="1650901"/>
                </a:lnTo>
                <a:lnTo>
                  <a:pt x="1649853" y="1650901"/>
                </a:lnTo>
                <a:lnTo>
                  <a:pt x="1649853" y="1957998"/>
                </a:lnTo>
                <a:lnTo>
                  <a:pt x="1586271" y="1957998"/>
                </a:lnTo>
                <a:close/>
                <a:moveTo>
                  <a:pt x="3995150" y="1305740"/>
                </a:moveTo>
                <a:cubicBezTo>
                  <a:pt x="4091518" y="1305740"/>
                  <a:pt x="4172164" y="1337892"/>
                  <a:pt x="4237087" y="1402195"/>
                </a:cubicBezTo>
                <a:cubicBezTo>
                  <a:pt x="4302009" y="1466498"/>
                  <a:pt x="4334470" y="1545651"/>
                  <a:pt x="4334470" y="1639655"/>
                </a:cubicBezTo>
                <a:cubicBezTo>
                  <a:pt x="4334470" y="1732793"/>
                  <a:pt x="4302081" y="1811802"/>
                  <a:pt x="4237303" y="1876682"/>
                </a:cubicBezTo>
                <a:cubicBezTo>
                  <a:pt x="4172525" y="1941562"/>
                  <a:pt x="4093537" y="1974002"/>
                  <a:pt x="4000340" y="1974002"/>
                </a:cubicBezTo>
                <a:cubicBezTo>
                  <a:pt x="3905990" y="1974002"/>
                  <a:pt x="3826353" y="1941706"/>
                  <a:pt x="3761431" y="1877115"/>
                </a:cubicBezTo>
                <a:cubicBezTo>
                  <a:pt x="3696508" y="1812523"/>
                  <a:pt x="3664047" y="1734379"/>
                  <a:pt x="3664047" y="1642683"/>
                </a:cubicBezTo>
                <a:cubicBezTo>
                  <a:pt x="3664047" y="1581551"/>
                  <a:pt x="3678834" y="1524890"/>
                  <a:pt x="3708408" y="1472698"/>
                </a:cubicBezTo>
                <a:cubicBezTo>
                  <a:pt x="3737982" y="1420505"/>
                  <a:pt x="3778306" y="1379631"/>
                  <a:pt x="3829379" y="1350075"/>
                </a:cubicBezTo>
                <a:cubicBezTo>
                  <a:pt x="3880451" y="1320518"/>
                  <a:pt x="3935708" y="1305740"/>
                  <a:pt x="3995150" y="1305740"/>
                </a:cubicBezTo>
                <a:close/>
                <a:moveTo>
                  <a:pt x="938463" y="926432"/>
                </a:moveTo>
                <a:lnTo>
                  <a:pt x="938463" y="2334127"/>
                </a:lnTo>
                <a:lnTo>
                  <a:pt x="8205537" y="2334127"/>
                </a:lnTo>
                <a:lnTo>
                  <a:pt x="8205537" y="926432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F2E">
              <a:alpha val="85000"/>
            </a:srgbClr>
          </a:solidFill>
          <a:ln w="38100">
            <a:solidFill>
              <a:srgbClr val="000F2E">
                <a:alpha val="70000"/>
              </a:srgb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7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FC8CBD-905F-414F-B52E-3FC8331001F7}"/>
              </a:ext>
            </a:extLst>
          </p:cNvPr>
          <p:cNvSpPr txBox="1"/>
          <p:nvPr/>
        </p:nvSpPr>
        <p:spPr>
          <a:xfrm>
            <a:off x="970543" y="2913551"/>
            <a:ext cx="7202914" cy="47705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Терористична та підривна діяльність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7A3EF8-EBF1-4DA4-A76B-86704E57FFF3}"/>
              </a:ext>
            </a:extLst>
          </p:cNvPr>
          <p:cNvSpPr txBox="1"/>
          <p:nvPr/>
        </p:nvSpPr>
        <p:spPr>
          <a:xfrm>
            <a:off x="970543" y="3621507"/>
            <a:ext cx="7202914" cy="86177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Резолюції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Генеральної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Асамблеї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та Ради </a:t>
            </a:r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Безпеки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ООН</a:t>
            </a:r>
            <a:endParaRPr lang="uk-UA" sz="2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A71C4C-5A6D-4774-A263-1E6A97123DCF}"/>
              </a:ext>
            </a:extLst>
          </p:cNvPr>
          <p:cNvSpPr txBox="1"/>
          <p:nvPr/>
        </p:nvSpPr>
        <p:spPr>
          <a:xfrm>
            <a:off x="970543" y="4714183"/>
            <a:ext cx="7202914" cy="47705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Рішення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і </a:t>
            </a:r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регламенти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Ради ЄС</a:t>
            </a:r>
            <a:endParaRPr lang="uk-UA" sz="2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D1BC2B-F0FE-4880-875B-CF2355C554F1}"/>
              </a:ext>
            </a:extLst>
          </p:cNvPr>
          <p:cNvSpPr txBox="1"/>
          <p:nvPr/>
        </p:nvSpPr>
        <p:spPr>
          <a:xfrm>
            <a:off x="970543" y="5422139"/>
            <a:ext cx="7202914" cy="86177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Факти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порушення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Загальної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декларації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 прав </a:t>
            </a:r>
            <a:r>
              <a:rPr lang="ru-RU" sz="25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людини</a:t>
            </a:r>
            <a:r>
              <a:rPr lang="ru-RU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, Статуту ООН</a:t>
            </a:r>
            <a:endParaRPr lang="uk-UA" sz="2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900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70FE7A3-858D-4E09-9653-5784B1B61B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2946AC2-A06B-4894-B6B6-5692F0F3ECB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lumMod val="61000"/>
                  <a:alpha val="82000"/>
                </a:srgbClr>
              </a:gs>
              <a:gs pos="43000">
                <a:schemeClr val="accent1">
                  <a:lumMod val="82000"/>
                  <a:lumOff val="18000"/>
                  <a:alpha val="59000"/>
                </a:schemeClr>
              </a:gs>
              <a:gs pos="89000">
                <a:schemeClr val="accent1">
                  <a:lumMod val="36000"/>
                  <a:lumOff val="64000"/>
                  <a:alpha val="4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4E9439C-51D7-4367-9AF0-466674768EFC}"/>
              </a:ext>
            </a:extLst>
          </p:cNvPr>
          <p:cNvSpPr/>
          <p:nvPr/>
        </p:nvSpPr>
        <p:spPr>
          <a:xfrm>
            <a:off x="824162" y="1834812"/>
            <a:ext cx="7495674" cy="3188369"/>
          </a:xfrm>
          <a:custGeom>
            <a:avLst/>
            <a:gdLst>
              <a:gd name="connsiteX0" fmla="*/ 6388769 w 7495674"/>
              <a:gd name="connsiteY0" fmla="*/ 360948 h 3188369"/>
              <a:gd name="connsiteX1" fmla="*/ 6063916 w 7495674"/>
              <a:gd name="connsiteY1" fmla="*/ 372979 h 3188369"/>
              <a:gd name="connsiteX2" fmla="*/ 6027821 w 7495674"/>
              <a:gd name="connsiteY2" fmla="*/ 385011 h 3188369"/>
              <a:gd name="connsiteX3" fmla="*/ 5859379 w 7495674"/>
              <a:gd name="connsiteY3" fmla="*/ 372979 h 3188369"/>
              <a:gd name="connsiteX4" fmla="*/ 5799221 w 7495674"/>
              <a:gd name="connsiteY4" fmla="*/ 288758 h 3188369"/>
              <a:gd name="connsiteX5" fmla="*/ 5751095 w 7495674"/>
              <a:gd name="connsiteY5" fmla="*/ 252664 h 3188369"/>
              <a:gd name="connsiteX6" fmla="*/ 5727032 w 7495674"/>
              <a:gd name="connsiteY6" fmla="*/ 228600 h 3188369"/>
              <a:gd name="connsiteX7" fmla="*/ 5546558 w 7495674"/>
              <a:gd name="connsiteY7" fmla="*/ 180474 h 3188369"/>
              <a:gd name="connsiteX8" fmla="*/ 5450305 w 7495674"/>
              <a:gd name="connsiteY8" fmla="*/ 168443 h 3188369"/>
              <a:gd name="connsiteX9" fmla="*/ 5390148 w 7495674"/>
              <a:gd name="connsiteY9" fmla="*/ 156411 h 3188369"/>
              <a:gd name="connsiteX10" fmla="*/ 5293895 w 7495674"/>
              <a:gd name="connsiteY10" fmla="*/ 144379 h 3188369"/>
              <a:gd name="connsiteX11" fmla="*/ 5185611 w 7495674"/>
              <a:gd name="connsiteY11" fmla="*/ 216569 h 3188369"/>
              <a:gd name="connsiteX12" fmla="*/ 5161548 w 7495674"/>
              <a:gd name="connsiteY12" fmla="*/ 336885 h 3188369"/>
              <a:gd name="connsiteX13" fmla="*/ 5089358 w 7495674"/>
              <a:gd name="connsiteY13" fmla="*/ 372979 h 3188369"/>
              <a:gd name="connsiteX14" fmla="*/ 5041232 w 7495674"/>
              <a:gd name="connsiteY14" fmla="*/ 385011 h 3188369"/>
              <a:gd name="connsiteX15" fmla="*/ 4259179 w 7495674"/>
              <a:gd name="connsiteY15" fmla="*/ 397043 h 3188369"/>
              <a:gd name="connsiteX16" fmla="*/ 4186990 w 7495674"/>
              <a:gd name="connsiteY16" fmla="*/ 469232 h 3188369"/>
              <a:gd name="connsiteX17" fmla="*/ 4162927 w 7495674"/>
              <a:gd name="connsiteY17" fmla="*/ 517358 h 3188369"/>
              <a:gd name="connsiteX18" fmla="*/ 4114800 w 7495674"/>
              <a:gd name="connsiteY18" fmla="*/ 529390 h 3188369"/>
              <a:gd name="connsiteX19" fmla="*/ 4030579 w 7495674"/>
              <a:gd name="connsiteY19" fmla="*/ 493295 h 3188369"/>
              <a:gd name="connsiteX20" fmla="*/ 3934327 w 7495674"/>
              <a:gd name="connsiteY20" fmla="*/ 421106 h 3188369"/>
              <a:gd name="connsiteX21" fmla="*/ 3874169 w 7495674"/>
              <a:gd name="connsiteY21" fmla="*/ 360948 h 3188369"/>
              <a:gd name="connsiteX22" fmla="*/ 3850105 w 7495674"/>
              <a:gd name="connsiteY22" fmla="*/ 336885 h 3188369"/>
              <a:gd name="connsiteX23" fmla="*/ 3814011 w 7495674"/>
              <a:gd name="connsiteY23" fmla="*/ 324853 h 3188369"/>
              <a:gd name="connsiteX24" fmla="*/ 3705727 w 7495674"/>
              <a:gd name="connsiteY24" fmla="*/ 300790 h 3188369"/>
              <a:gd name="connsiteX25" fmla="*/ 3621505 w 7495674"/>
              <a:gd name="connsiteY25" fmla="*/ 276727 h 3188369"/>
              <a:gd name="connsiteX26" fmla="*/ 3549316 w 7495674"/>
              <a:gd name="connsiteY26" fmla="*/ 264695 h 3188369"/>
              <a:gd name="connsiteX27" fmla="*/ 3477127 w 7495674"/>
              <a:gd name="connsiteY27" fmla="*/ 240632 h 3188369"/>
              <a:gd name="connsiteX28" fmla="*/ 3416969 w 7495674"/>
              <a:gd name="connsiteY28" fmla="*/ 228600 h 3188369"/>
              <a:gd name="connsiteX29" fmla="*/ 3320716 w 7495674"/>
              <a:gd name="connsiteY29" fmla="*/ 204537 h 3188369"/>
              <a:gd name="connsiteX30" fmla="*/ 3272590 w 7495674"/>
              <a:gd name="connsiteY30" fmla="*/ 192506 h 3188369"/>
              <a:gd name="connsiteX31" fmla="*/ 3224463 w 7495674"/>
              <a:gd name="connsiteY31" fmla="*/ 168443 h 3188369"/>
              <a:gd name="connsiteX32" fmla="*/ 3200400 w 7495674"/>
              <a:gd name="connsiteY32" fmla="*/ 144379 h 3188369"/>
              <a:gd name="connsiteX33" fmla="*/ 2863516 w 7495674"/>
              <a:gd name="connsiteY33" fmla="*/ 108285 h 3188369"/>
              <a:gd name="connsiteX34" fmla="*/ 2707105 w 7495674"/>
              <a:gd name="connsiteY34" fmla="*/ 48127 h 3188369"/>
              <a:gd name="connsiteX35" fmla="*/ 2622884 w 7495674"/>
              <a:gd name="connsiteY35" fmla="*/ 0 h 3188369"/>
              <a:gd name="connsiteX36" fmla="*/ 2562727 w 7495674"/>
              <a:gd name="connsiteY36" fmla="*/ 12032 h 3188369"/>
              <a:gd name="connsiteX37" fmla="*/ 2538663 w 7495674"/>
              <a:gd name="connsiteY37" fmla="*/ 60158 h 3188369"/>
              <a:gd name="connsiteX38" fmla="*/ 2454442 w 7495674"/>
              <a:gd name="connsiteY38" fmla="*/ 168443 h 3188369"/>
              <a:gd name="connsiteX39" fmla="*/ 2418348 w 7495674"/>
              <a:gd name="connsiteY39" fmla="*/ 180474 h 3188369"/>
              <a:gd name="connsiteX40" fmla="*/ 2382253 w 7495674"/>
              <a:gd name="connsiteY40" fmla="*/ 204537 h 3188369"/>
              <a:gd name="connsiteX41" fmla="*/ 2298032 w 7495674"/>
              <a:gd name="connsiteY41" fmla="*/ 276727 h 3188369"/>
              <a:gd name="connsiteX42" fmla="*/ 2225842 w 7495674"/>
              <a:gd name="connsiteY42" fmla="*/ 300790 h 3188369"/>
              <a:gd name="connsiteX43" fmla="*/ 2189748 w 7495674"/>
              <a:gd name="connsiteY43" fmla="*/ 312822 h 3188369"/>
              <a:gd name="connsiteX44" fmla="*/ 2105527 w 7495674"/>
              <a:gd name="connsiteY44" fmla="*/ 324853 h 3188369"/>
              <a:gd name="connsiteX45" fmla="*/ 1515979 w 7495674"/>
              <a:gd name="connsiteY45" fmla="*/ 360948 h 3188369"/>
              <a:gd name="connsiteX46" fmla="*/ 1443790 w 7495674"/>
              <a:gd name="connsiteY46" fmla="*/ 457200 h 3188369"/>
              <a:gd name="connsiteX47" fmla="*/ 770021 w 7495674"/>
              <a:gd name="connsiteY47" fmla="*/ 481264 h 3188369"/>
              <a:gd name="connsiteX48" fmla="*/ 649705 w 7495674"/>
              <a:gd name="connsiteY48" fmla="*/ 529390 h 3188369"/>
              <a:gd name="connsiteX49" fmla="*/ 565484 w 7495674"/>
              <a:gd name="connsiteY49" fmla="*/ 601579 h 3188369"/>
              <a:gd name="connsiteX50" fmla="*/ 493295 w 7495674"/>
              <a:gd name="connsiteY50" fmla="*/ 673769 h 3188369"/>
              <a:gd name="connsiteX51" fmla="*/ 409074 w 7495674"/>
              <a:gd name="connsiteY51" fmla="*/ 770022 h 3188369"/>
              <a:gd name="connsiteX52" fmla="*/ 397042 w 7495674"/>
              <a:gd name="connsiteY52" fmla="*/ 806116 h 3188369"/>
              <a:gd name="connsiteX53" fmla="*/ 360948 w 7495674"/>
              <a:gd name="connsiteY53" fmla="*/ 866274 h 3188369"/>
              <a:gd name="connsiteX54" fmla="*/ 348916 w 7495674"/>
              <a:gd name="connsiteY54" fmla="*/ 926432 h 3188369"/>
              <a:gd name="connsiteX55" fmla="*/ 324853 w 7495674"/>
              <a:gd name="connsiteY55" fmla="*/ 1022685 h 3188369"/>
              <a:gd name="connsiteX56" fmla="*/ 312821 w 7495674"/>
              <a:gd name="connsiteY56" fmla="*/ 1106906 h 3188369"/>
              <a:gd name="connsiteX57" fmla="*/ 216569 w 7495674"/>
              <a:gd name="connsiteY57" fmla="*/ 1239253 h 3188369"/>
              <a:gd name="connsiteX58" fmla="*/ 120316 w 7495674"/>
              <a:gd name="connsiteY58" fmla="*/ 1335506 h 3188369"/>
              <a:gd name="connsiteX59" fmla="*/ 84221 w 7495674"/>
              <a:gd name="connsiteY59" fmla="*/ 1371600 h 3188369"/>
              <a:gd name="connsiteX60" fmla="*/ 60158 w 7495674"/>
              <a:gd name="connsiteY60" fmla="*/ 1407695 h 3188369"/>
              <a:gd name="connsiteX61" fmla="*/ 0 w 7495674"/>
              <a:gd name="connsiteY61" fmla="*/ 1479885 h 3188369"/>
              <a:gd name="connsiteX62" fmla="*/ 12032 w 7495674"/>
              <a:gd name="connsiteY62" fmla="*/ 1540043 h 3188369"/>
              <a:gd name="connsiteX63" fmla="*/ 84221 w 7495674"/>
              <a:gd name="connsiteY63" fmla="*/ 1564106 h 3188369"/>
              <a:gd name="connsiteX64" fmla="*/ 120316 w 7495674"/>
              <a:gd name="connsiteY64" fmla="*/ 1588169 h 3188369"/>
              <a:gd name="connsiteX65" fmla="*/ 192505 w 7495674"/>
              <a:gd name="connsiteY65" fmla="*/ 1612232 h 3188369"/>
              <a:gd name="connsiteX66" fmla="*/ 216569 w 7495674"/>
              <a:gd name="connsiteY66" fmla="*/ 1636295 h 3188369"/>
              <a:gd name="connsiteX67" fmla="*/ 264695 w 7495674"/>
              <a:gd name="connsiteY67" fmla="*/ 1648327 h 3188369"/>
              <a:gd name="connsiteX68" fmla="*/ 228600 w 7495674"/>
              <a:gd name="connsiteY68" fmla="*/ 1672390 h 3188369"/>
              <a:gd name="connsiteX69" fmla="*/ 120316 w 7495674"/>
              <a:gd name="connsiteY69" fmla="*/ 1684422 h 3188369"/>
              <a:gd name="connsiteX70" fmla="*/ 60158 w 7495674"/>
              <a:gd name="connsiteY70" fmla="*/ 1792706 h 3188369"/>
              <a:gd name="connsiteX71" fmla="*/ 72190 w 7495674"/>
              <a:gd name="connsiteY71" fmla="*/ 1973179 h 3188369"/>
              <a:gd name="connsiteX72" fmla="*/ 120316 w 7495674"/>
              <a:gd name="connsiteY72" fmla="*/ 2057400 h 3188369"/>
              <a:gd name="connsiteX73" fmla="*/ 132348 w 7495674"/>
              <a:gd name="connsiteY73" fmla="*/ 2093495 h 3188369"/>
              <a:gd name="connsiteX74" fmla="*/ 156411 w 7495674"/>
              <a:gd name="connsiteY74" fmla="*/ 2189748 h 3188369"/>
              <a:gd name="connsiteX75" fmla="*/ 168442 w 7495674"/>
              <a:gd name="connsiteY75" fmla="*/ 2225843 h 3188369"/>
              <a:gd name="connsiteX76" fmla="*/ 204537 w 7495674"/>
              <a:gd name="connsiteY76" fmla="*/ 2370222 h 3188369"/>
              <a:gd name="connsiteX77" fmla="*/ 192505 w 7495674"/>
              <a:gd name="connsiteY77" fmla="*/ 2466474 h 3188369"/>
              <a:gd name="connsiteX78" fmla="*/ 132348 w 7495674"/>
              <a:gd name="connsiteY78" fmla="*/ 2478506 h 3188369"/>
              <a:gd name="connsiteX79" fmla="*/ 36095 w 7495674"/>
              <a:gd name="connsiteY79" fmla="*/ 2538664 h 3188369"/>
              <a:gd name="connsiteX80" fmla="*/ 24063 w 7495674"/>
              <a:gd name="connsiteY80" fmla="*/ 2574758 h 3188369"/>
              <a:gd name="connsiteX81" fmla="*/ 132348 w 7495674"/>
              <a:gd name="connsiteY81" fmla="*/ 2683043 h 3188369"/>
              <a:gd name="connsiteX82" fmla="*/ 180474 w 7495674"/>
              <a:gd name="connsiteY82" fmla="*/ 2707106 h 3188369"/>
              <a:gd name="connsiteX83" fmla="*/ 276727 w 7495674"/>
              <a:gd name="connsiteY83" fmla="*/ 2731169 h 3188369"/>
              <a:gd name="connsiteX84" fmla="*/ 312821 w 7495674"/>
              <a:gd name="connsiteY84" fmla="*/ 2743200 h 3188369"/>
              <a:gd name="connsiteX85" fmla="*/ 1094874 w 7495674"/>
              <a:gd name="connsiteY85" fmla="*/ 2791327 h 3188369"/>
              <a:gd name="connsiteX86" fmla="*/ 1203158 w 7495674"/>
              <a:gd name="connsiteY86" fmla="*/ 2851485 h 3188369"/>
              <a:gd name="connsiteX87" fmla="*/ 1275348 w 7495674"/>
              <a:gd name="connsiteY87" fmla="*/ 2911643 h 3188369"/>
              <a:gd name="connsiteX88" fmla="*/ 1335505 w 7495674"/>
              <a:gd name="connsiteY88" fmla="*/ 2923674 h 3188369"/>
              <a:gd name="connsiteX89" fmla="*/ 1515979 w 7495674"/>
              <a:gd name="connsiteY89" fmla="*/ 2959769 h 3188369"/>
              <a:gd name="connsiteX90" fmla="*/ 1876927 w 7495674"/>
              <a:gd name="connsiteY90" fmla="*/ 3007895 h 3188369"/>
              <a:gd name="connsiteX91" fmla="*/ 1973179 w 7495674"/>
              <a:gd name="connsiteY91" fmla="*/ 3043990 h 3188369"/>
              <a:gd name="connsiteX92" fmla="*/ 2009274 w 7495674"/>
              <a:gd name="connsiteY92" fmla="*/ 3056022 h 3188369"/>
              <a:gd name="connsiteX93" fmla="*/ 2045369 w 7495674"/>
              <a:gd name="connsiteY93" fmla="*/ 3080085 h 3188369"/>
              <a:gd name="connsiteX94" fmla="*/ 2117558 w 7495674"/>
              <a:gd name="connsiteY94" fmla="*/ 3092116 h 3188369"/>
              <a:gd name="connsiteX95" fmla="*/ 2153653 w 7495674"/>
              <a:gd name="connsiteY95" fmla="*/ 3104148 h 3188369"/>
              <a:gd name="connsiteX96" fmla="*/ 2213811 w 7495674"/>
              <a:gd name="connsiteY96" fmla="*/ 3128211 h 3188369"/>
              <a:gd name="connsiteX97" fmla="*/ 2358190 w 7495674"/>
              <a:gd name="connsiteY97" fmla="*/ 3152274 h 3188369"/>
              <a:gd name="connsiteX98" fmla="*/ 2550695 w 7495674"/>
              <a:gd name="connsiteY98" fmla="*/ 3128211 h 3188369"/>
              <a:gd name="connsiteX99" fmla="*/ 2574758 w 7495674"/>
              <a:gd name="connsiteY99" fmla="*/ 3080085 h 3188369"/>
              <a:gd name="connsiteX100" fmla="*/ 2634916 w 7495674"/>
              <a:gd name="connsiteY100" fmla="*/ 2995864 h 3188369"/>
              <a:gd name="connsiteX101" fmla="*/ 2707105 w 7495674"/>
              <a:gd name="connsiteY101" fmla="*/ 2971800 h 3188369"/>
              <a:gd name="connsiteX102" fmla="*/ 2923674 w 7495674"/>
              <a:gd name="connsiteY102" fmla="*/ 2983832 h 3188369"/>
              <a:gd name="connsiteX103" fmla="*/ 2971800 w 7495674"/>
              <a:gd name="connsiteY103" fmla="*/ 3007895 h 3188369"/>
              <a:gd name="connsiteX104" fmla="*/ 3019927 w 7495674"/>
              <a:gd name="connsiteY104" fmla="*/ 3019927 h 3188369"/>
              <a:gd name="connsiteX105" fmla="*/ 3080084 w 7495674"/>
              <a:gd name="connsiteY105" fmla="*/ 3043990 h 3188369"/>
              <a:gd name="connsiteX106" fmla="*/ 3128211 w 7495674"/>
              <a:gd name="connsiteY106" fmla="*/ 3056022 h 3188369"/>
              <a:gd name="connsiteX107" fmla="*/ 3164305 w 7495674"/>
              <a:gd name="connsiteY107" fmla="*/ 3068053 h 3188369"/>
              <a:gd name="connsiteX108" fmla="*/ 3224463 w 7495674"/>
              <a:gd name="connsiteY108" fmla="*/ 3080085 h 3188369"/>
              <a:gd name="connsiteX109" fmla="*/ 3260558 w 7495674"/>
              <a:gd name="connsiteY109" fmla="*/ 3092116 h 3188369"/>
              <a:gd name="connsiteX110" fmla="*/ 3368842 w 7495674"/>
              <a:gd name="connsiteY110" fmla="*/ 3104148 h 3188369"/>
              <a:gd name="connsiteX111" fmla="*/ 3441032 w 7495674"/>
              <a:gd name="connsiteY111" fmla="*/ 3116179 h 3188369"/>
              <a:gd name="connsiteX112" fmla="*/ 3609474 w 7495674"/>
              <a:gd name="connsiteY112" fmla="*/ 3140243 h 3188369"/>
              <a:gd name="connsiteX113" fmla="*/ 3765884 w 7495674"/>
              <a:gd name="connsiteY113" fmla="*/ 3164306 h 3188369"/>
              <a:gd name="connsiteX114" fmla="*/ 3850105 w 7495674"/>
              <a:gd name="connsiteY114" fmla="*/ 3176337 h 3188369"/>
              <a:gd name="connsiteX115" fmla="*/ 3994484 w 7495674"/>
              <a:gd name="connsiteY115" fmla="*/ 3188369 h 3188369"/>
              <a:gd name="connsiteX116" fmla="*/ 4427621 w 7495674"/>
              <a:gd name="connsiteY116" fmla="*/ 3176337 h 3188369"/>
              <a:gd name="connsiteX117" fmla="*/ 4475748 w 7495674"/>
              <a:gd name="connsiteY117" fmla="*/ 3128211 h 3188369"/>
              <a:gd name="connsiteX118" fmla="*/ 4572000 w 7495674"/>
              <a:gd name="connsiteY118" fmla="*/ 3104148 h 3188369"/>
              <a:gd name="connsiteX119" fmla="*/ 4692316 w 7495674"/>
              <a:gd name="connsiteY119" fmla="*/ 3068053 h 3188369"/>
              <a:gd name="connsiteX120" fmla="*/ 4981074 w 7495674"/>
              <a:gd name="connsiteY120" fmla="*/ 3019927 h 3188369"/>
              <a:gd name="connsiteX121" fmla="*/ 5149516 w 7495674"/>
              <a:gd name="connsiteY121" fmla="*/ 2995864 h 3188369"/>
              <a:gd name="connsiteX122" fmla="*/ 5329990 w 7495674"/>
              <a:gd name="connsiteY122" fmla="*/ 2971800 h 3188369"/>
              <a:gd name="connsiteX123" fmla="*/ 5811253 w 7495674"/>
              <a:gd name="connsiteY123" fmla="*/ 2983832 h 3188369"/>
              <a:gd name="connsiteX124" fmla="*/ 5883442 w 7495674"/>
              <a:gd name="connsiteY124" fmla="*/ 3007895 h 3188369"/>
              <a:gd name="connsiteX125" fmla="*/ 5955632 w 7495674"/>
              <a:gd name="connsiteY125" fmla="*/ 3019927 h 3188369"/>
              <a:gd name="connsiteX126" fmla="*/ 6220327 w 7495674"/>
              <a:gd name="connsiteY126" fmla="*/ 3007895 h 3188369"/>
              <a:gd name="connsiteX127" fmla="*/ 6352674 w 7495674"/>
              <a:gd name="connsiteY127" fmla="*/ 2983832 h 3188369"/>
              <a:gd name="connsiteX128" fmla="*/ 6448927 w 7495674"/>
              <a:gd name="connsiteY128" fmla="*/ 2971800 h 3188369"/>
              <a:gd name="connsiteX129" fmla="*/ 6509084 w 7495674"/>
              <a:gd name="connsiteY129" fmla="*/ 2935706 h 3188369"/>
              <a:gd name="connsiteX130" fmla="*/ 6605337 w 7495674"/>
              <a:gd name="connsiteY130" fmla="*/ 2899611 h 3188369"/>
              <a:gd name="connsiteX131" fmla="*/ 6653463 w 7495674"/>
              <a:gd name="connsiteY131" fmla="*/ 2887579 h 3188369"/>
              <a:gd name="connsiteX132" fmla="*/ 6689558 w 7495674"/>
              <a:gd name="connsiteY132" fmla="*/ 2863516 h 3188369"/>
              <a:gd name="connsiteX133" fmla="*/ 6761748 w 7495674"/>
              <a:gd name="connsiteY133" fmla="*/ 2839453 h 3188369"/>
              <a:gd name="connsiteX134" fmla="*/ 6809874 w 7495674"/>
              <a:gd name="connsiteY134" fmla="*/ 2803358 h 3188369"/>
              <a:gd name="connsiteX135" fmla="*/ 6845969 w 7495674"/>
              <a:gd name="connsiteY135" fmla="*/ 2791327 h 3188369"/>
              <a:gd name="connsiteX136" fmla="*/ 6894095 w 7495674"/>
              <a:gd name="connsiteY136" fmla="*/ 2743200 h 3188369"/>
              <a:gd name="connsiteX137" fmla="*/ 6978316 w 7495674"/>
              <a:gd name="connsiteY137" fmla="*/ 2671011 h 3188369"/>
              <a:gd name="connsiteX138" fmla="*/ 7026442 w 7495674"/>
              <a:gd name="connsiteY138" fmla="*/ 2610853 h 3188369"/>
              <a:gd name="connsiteX139" fmla="*/ 7062537 w 7495674"/>
              <a:gd name="connsiteY139" fmla="*/ 2574758 h 3188369"/>
              <a:gd name="connsiteX140" fmla="*/ 7134727 w 7495674"/>
              <a:gd name="connsiteY140" fmla="*/ 2478506 h 3188369"/>
              <a:gd name="connsiteX141" fmla="*/ 7170821 w 7495674"/>
              <a:gd name="connsiteY141" fmla="*/ 2454443 h 3188369"/>
              <a:gd name="connsiteX142" fmla="*/ 7351295 w 7495674"/>
              <a:gd name="connsiteY142" fmla="*/ 2430379 h 3188369"/>
              <a:gd name="connsiteX143" fmla="*/ 7423484 w 7495674"/>
              <a:gd name="connsiteY143" fmla="*/ 2418348 h 3188369"/>
              <a:gd name="connsiteX144" fmla="*/ 7495674 w 7495674"/>
              <a:gd name="connsiteY144" fmla="*/ 2310064 h 3188369"/>
              <a:gd name="connsiteX145" fmla="*/ 7483642 w 7495674"/>
              <a:gd name="connsiteY145" fmla="*/ 1973179 h 3188369"/>
              <a:gd name="connsiteX146" fmla="*/ 7471611 w 7495674"/>
              <a:gd name="connsiteY146" fmla="*/ 1937085 h 3188369"/>
              <a:gd name="connsiteX147" fmla="*/ 7423484 w 7495674"/>
              <a:gd name="connsiteY147" fmla="*/ 1864895 h 3188369"/>
              <a:gd name="connsiteX148" fmla="*/ 7387390 w 7495674"/>
              <a:gd name="connsiteY148" fmla="*/ 1840832 h 3188369"/>
              <a:gd name="connsiteX149" fmla="*/ 7327232 w 7495674"/>
              <a:gd name="connsiteY149" fmla="*/ 1732548 h 3188369"/>
              <a:gd name="connsiteX150" fmla="*/ 7315200 w 7495674"/>
              <a:gd name="connsiteY150" fmla="*/ 1660358 h 3188369"/>
              <a:gd name="connsiteX151" fmla="*/ 7291137 w 7495674"/>
              <a:gd name="connsiteY151" fmla="*/ 1624264 h 3188369"/>
              <a:gd name="connsiteX152" fmla="*/ 7279105 w 7495674"/>
              <a:gd name="connsiteY152" fmla="*/ 1564106 h 3188369"/>
              <a:gd name="connsiteX153" fmla="*/ 7291137 w 7495674"/>
              <a:gd name="connsiteY153" fmla="*/ 1383632 h 3188369"/>
              <a:gd name="connsiteX154" fmla="*/ 7303169 w 7495674"/>
              <a:gd name="connsiteY154" fmla="*/ 1335506 h 3188369"/>
              <a:gd name="connsiteX155" fmla="*/ 7327232 w 7495674"/>
              <a:gd name="connsiteY155" fmla="*/ 1251285 h 3188369"/>
              <a:gd name="connsiteX156" fmla="*/ 7303169 w 7495674"/>
              <a:gd name="connsiteY156" fmla="*/ 1167064 h 3188369"/>
              <a:gd name="connsiteX157" fmla="*/ 7230979 w 7495674"/>
              <a:gd name="connsiteY157" fmla="*/ 1155032 h 3188369"/>
              <a:gd name="connsiteX158" fmla="*/ 7134727 w 7495674"/>
              <a:gd name="connsiteY158" fmla="*/ 1143000 h 3188369"/>
              <a:gd name="connsiteX159" fmla="*/ 6918158 w 7495674"/>
              <a:gd name="connsiteY159" fmla="*/ 1130969 h 3188369"/>
              <a:gd name="connsiteX160" fmla="*/ 6749716 w 7495674"/>
              <a:gd name="connsiteY160" fmla="*/ 1118937 h 3188369"/>
              <a:gd name="connsiteX161" fmla="*/ 6677527 w 7495674"/>
              <a:gd name="connsiteY161" fmla="*/ 1106906 h 3188369"/>
              <a:gd name="connsiteX162" fmla="*/ 6641432 w 7495674"/>
              <a:gd name="connsiteY162" fmla="*/ 1094874 h 3188369"/>
              <a:gd name="connsiteX163" fmla="*/ 6593305 w 7495674"/>
              <a:gd name="connsiteY163" fmla="*/ 1082843 h 3188369"/>
              <a:gd name="connsiteX164" fmla="*/ 6581274 w 7495674"/>
              <a:gd name="connsiteY164" fmla="*/ 1046748 h 3188369"/>
              <a:gd name="connsiteX165" fmla="*/ 6629400 w 7495674"/>
              <a:gd name="connsiteY165" fmla="*/ 974558 h 3188369"/>
              <a:gd name="connsiteX166" fmla="*/ 6677527 w 7495674"/>
              <a:gd name="connsiteY166" fmla="*/ 914400 h 3188369"/>
              <a:gd name="connsiteX167" fmla="*/ 6725653 w 7495674"/>
              <a:gd name="connsiteY167" fmla="*/ 842211 h 3188369"/>
              <a:gd name="connsiteX168" fmla="*/ 6761748 w 7495674"/>
              <a:gd name="connsiteY168" fmla="*/ 806116 h 3188369"/>
              <a:gd name="connsiteX169" fmla="*/ 6785811 w 7495674"/>
              <a:gd name="connsiteY169" fmla="*/ 721895 h 3188369"/>
              <a:gd name="connsiteX170" fmla="*/ 6737684 w 7495674"/>
              <a:gd name="connsiteY170" fmla="*/ 697832 h 3188369"/>
              <a:gd name="connsiteX171" fmla="*/ 6701590 w 7495674"/>
              <a:gd name="connsiteY171" fmla="*/ 685800 h 3188369"/>
              <a:gd name="connsiteX172" fmla="*/ 6629400 w 7495674"/>
              <a:gd name="connsiteY172" fmla="*/ 649706 h 3188369"/>
              <a:gd name="connsiteX173" fmla="*/ 6593305 w 7495674"/>
              <a:gd name="connsiteY173" fmla="*/ 625643 h 3188369"/>
              <a:gd name="connsiteX174" fmla="*/ 6569242 w 7495674"/>
              <a:gd name="connsiteY174" fmla="*/ 601579 h 3188369"/>
              <a:gd name="connsiteX175" fmla="*/ 6497053 w 7495674"/>
              <a:gd name="connsiteY175" fmla="*/ 577516 h 3188369"/>
              <a:gd name="connsiteX176" fmla="*/ 6424863 w 7495674"/>
              <a:gd name="connsiteY176" fmla="*/ 541422 h 3188369"/>
              <a:gd name="connsiteX177" fmla="*/ 6400800 w 7495674"/>
              <a:gd name="connsiteY177" fmla="*/ 517358 h 3188369"/>
              <a:gd name="connsiteX178" fmla="*/ 6328611 w 7495674"/>
              <a:gd name="connsiteY178" fmla="*/ 481264 h 3188369"/>
              <a:gd name="connsiteX179" fmla="*/ 6268453 w 7495674"/>
              <a:gd name="connsiteY179" fmla="*/ 421106 h 318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7495674" h="3188369">
                <a:moveTo>
                  <a:pt x="6388769" y="360948"/>
                </a:moveTo>
                <a:cubicBezTo>
                  <a:pt x="6280485" y="364958"/>
                  <a:pt x="6172035" y="365771"/>
                  <a:pt x="6063916" y="372979"/>
                </a:cubicBezTo>
                <a:cubicBezTo>
                  <a:pt x="6051262" y="373823"/>
                  <a:pt x="6040504" y="385011"/>
                  <a:pt x="6027821" y="385011"/>
                </a:cubicBezTo>
                <a:cubicBezTo>
                  <a:pt x="5971531" y="385011"/>
                  <a:pt x="5915526" y="376990"/>
                  <a:pt x="5859379" y="372979"/>
                </a:cubicBezTo>
                <a:cubicBezTo>
                  <a:pt x="5845717" y="352486"/>
                  <a:pt x="5814143" y="303680"/>
                  <a:pt x="5799221" y="288758"/>
                </a:cubicBezTo>
                <a:cubicBezTo>
                  <a:pt x="5785042" y="274579"/>
                  <a:pt x="5766500" y="265501"/>
                  <a:pt x="5751095" y="252664"/>
                </a:cubicBezTo>
                <a:cubicBezTo>
                  <a:pt x="5742381" y="245402"/>
                  <a:pt x="5736470" y="234892"/>
                  <a:pt x="5727032" y="228600"/>
                </a:cubicBezTo>
                <a:cubicBezTo>
                  <a:pt x="5670527" y="190930"/>
                  <a:pt x="5617234" y="191633"/>
                  <a:pt x="5546558" y="180474"/>
                </a:cubicBezTo>
                <a:cubicBezTo>
                  <a:pt x="5514620" y="175431"/>
                  <a:pt x="5482263" y="173360"/>
                  <a:pt x="5450305" y="168443"/>
                </a:cubicBezTo>
                <a:cubicBezTo>
                  <a:pt x="5430093" y="165334"/>
                  <a:pt x="5410360" y="159521"/>
                  <a:pt x="5390148" y="156411"/>
                </a:cubicBezTo>
                <a:cubicBezTo>
                  <a:pt x="5358190" y="151494"/>
                  <a:pt x="5325979" y="148390"/>
                  <a:pt x="5293895" y="144379"/>
                </a:cubicBezTo>
                <a:cubicBezTo>
                  <a:pt x="5237632" y="163134"/>
                  <a:pt x="5209294" y="157361"/>
                  <a:pt x="5185611" y="216569"/>
                </a:cubicBezTo>
                <a:cubicBezTo>
                  <a:pt x="5185436" y="217007"/>
                  <a:pt x="5169615" y="324784"/>
                  <a:pt x="5161548" y="336885"/>
                </a:cubicBezTo>
                <a:cubicBezTo>
                  <a:pt x="5149141" y="355496"/>
                  <a:pt x="5109141" y="367327"/>
                  <a:pt x="5089358" y="372979"/>
                </a:cubicBezTo>
                <a:cubicBezTo>
                  <a:pt x="5073458" y="377522"/>
                  <a:pt x="5057761" y="384532"/>
                  <a:pt x="5041232" y="385011"/>
                </a:cubicBezTo>
                <a:cubicBezTo>
                  <a:pt x="4780626" y="392565"/>
                  <a:pt x="4519863" y="393032"/>
                  <a:pt x="4259179" y="397043"/>
                </a:cubicBezTo>
                <a:cubicBezTo>
                  <a:pt x="4211682" y="432665"/>
                  <a:pt x="4213380" y="423049"/>
                  <a:pt x="4186990" y="469232"/>
                </a:cubicBezTo>
                <a:cubicBezTo>
                  <a:pt x="4178092" y="484804"/>
                  <a:pt x="4176705" y="505876"/>
                  <a:pt x="4162927" y="517358"/>
                </a:cubicBezTo>
                <a:cubicBezTo>
                  <a:pt x="4150224" y="527944"/>
                  <a:pt x="4130842" y="525379"/>
                  <a:pt x="4114800" y="529390"/>
                </a:cubicBezTo>
                <a:cubicBezTo>
                  <a:pt x="4082717" y="518695"/>
                  <a:pt x="4060313" y="513118"/>
                  <a:pt x="4030579" y="493295"/>
                </a:cubicBezTo>
                <a:cubicBezTo>
                  <a:pt x="3997210" y="471049"/>
                  <a:pt x="3956574" y="454475"/>
                  <a:pt x="3934327" y="421106"/>
                </a:cubicBezTo>
                <a:cubicBezTo>
                  <a:pt x="3893075" y="359230"/>
                  <a:pt x="3931461" y="406781"/>
                  <a:pt x="3874169" y="360948"/>
                </a:cubicBezTo>
                <a:cubicBezTo>
                  <a:pt x="3865311" y="353862"/>
                  <a:pt x="3859832" y="342721"/>
                  <a:pt x="3850105" y="336885"/>
                </a:cubicBezTo>
                <a:cubicBezTo>
                  <a:pt x="3839230" y="330360"/>
                  <a:pt x="3826205" y="328337"/>
                  <a:pt x="3814011" y="324853"/>
                </a:cubicBezTo>
                <a:cubicBezTo>
                  <a:pt x="3727572" y="300156"/>
                  <a:pt x="3804944" y="325595"/>
                  <a:pt x="3705727" y="300790"/>
                </a:cubicBezTo>
                <a:cubicBezTo>
                  <a:pt x="3613987" y="277854"/>
                  <a:pt x="3734034" y="299233"/>
                  <a:pt x="3621505" y="276727"/>
                </a:cubicBezTo>
                <a:cubicBezTo>
                  <a:pt x="3597584" y="271943"/>
                  <a:pt x="3572983" y="270612"/>
                  <a:pt x="3549316" y="264695"/>
                </a:cubicBezTo>
                <a:cubicBezTo>
                  <a:pt x="3524709" y="258543"/>
                  <a:pt x="3501999" y="245607"/>
                  <a:pt x="3477127" y="240632"/>
                </a:cubicBezTo>
                <a:cubicBezTo>
                  <a:pt x="3457074" y="236621"/>
                  <a:pt x="3436895" y="233198"/>
                  <a:pt x="3416969" y="228600"/>
                </a:cubicBezTo>
                <a:cubicBezTo>
                  <a:pt x="3384744" y="221163"/>
                  <a:pt x="3352800" y="212558"/>
                  <a:pt x="3320716" y="204537"/>
                </a:cubicBezTo>
                <a:lnTo>
                  <a:pt x="3272590" y="192506"/>
                </a:lnTo>
                <a:cubicBezTo>
                  <a:pt x="3256548" y="184485"/>
                  <a:pt x="3239386" y="178392"/>
                  <a:pt x="3224463" y="168443"/>
                </a:cubicBezTo>
                <a:cubicBezTo>
                  <a:pt x="3215025" y="162151"/>
                  <a:pt x="3210932" y="148592"/>
                  <a:pt x="3200400" y="144379"/>
                </a:cubicBezTo>
                <a:cubicBezTo>
                  <a:pt x="3100879" y="104570"/>
                  <a:pt x="2955912" y="112905"/>
                  <a:pt x="2863516" y="108285"/>
                </a:cubicBezTo>
                <a:cubicBezTo>
                  <a:pt x="2731425" y="55448"/>
                  <a:pt x="2784178" y="73817"/>
                  <a:pt x="2707105" y="48127"/>
                </a:cubicBezTo>
                <a:cubicBezTo>
                  <a:pt x="2687566" y="33473"/>
                  <a:pt x="2653505" y="0"/>
                  <a:pt x="2622884" y="0"/>
                </a:cubicBezTo>
                <a:cubicBezTo>
                  <a:pt x="2602435" y="0"/>
                  <a:pt x="2582779" y="8021"/>
                  <a:pt x="2562727" y="12032"/>
                </a:cubicBezTo>
                <a:cubicBezTo>
                  <a:pt x="2554706" y="28074"/>
                  <a:pt x="2547562" y="44586"/>
                  <a:pt x="2538663" y="60158"/>
                </a:cubicBezTo>
                <a:cubicBezTo>
                  <a:pt x="2520966" y="91128"/>
                  <a:pt x="2472431" y="152703"/>
                  <a:pt x="2454442" y="168443"/>
                </a:cubicBezTo>
                <a:cubicBezTo>
                  <a:pt x="2444898" y="176794"/>
                  <a:pt x="2430379" y="176464"/>
                  <a:pt x="2418348" y="180474"/>
                </a:cubicBezTo>
                <a:cubicBezTo>
                  <a:pt x="2406316" y="188495"/>
                  <a:pt x="2393232" y="195126"/>
                  <a:pt x="2382253" y="204537"/>
                </a:cubicBezTo>
                <a:cubicBezTo>
                  <a:pt x="2350141" y="232062"/>
                  <a:pt x="2336280" y="259728"/>
                  <a:pt x="2298032" y="276727"/>
                </a:cubicBezTo>
                <a:cubicBezTo>
                  <a:pt x="2274853" y="287029"/>
                  <a:pt x="2249905" y="292769"/>
                  <a:pt x="2225842" y="300790"/>
                </a:cubicBezTo>
                <a:cubicBezTo>
                  <a:pt x="2213811" y="304801"/>
                  <a:pt x="2202303" y="311029"/>
                  <a:pt x="2189748" y="312822"/>
                </a:cubicBezTo>
                <a:cubicBezTo>
                  <a:pt x="2161674" y="316832"/>
                  <a:pt x="2133500" y="320191"/>
                  <a:pt x="2105527" y="324853"/>
                </a:cubicBezTo>
                <a:cubicBezTo>
                  <a:pt x="1792701" y="376990"/>
                  <a:pt x="2121650" y="345009"/>
                  <a:pt x="1515979" y="360948"/>
                </a:cubicBezTo>
                <a:cubicBezTo>
                  <a:pt x="1543780" y="444350"/>
                  <a:pt x="1573412" y="453272"/>
                  <a:pt x="1443790" y="457200"/>
                </a:cubicBezTo>
                <a:cubicBezTo>
                  <a:pt x="954461" y="472029"/>
                  <a:pt x="1179031" y="463480"/>
                  <a:pt x="770021" y="481264"/>
                </a:cubicBezTo>
                <a:cubicBezTo>
                  <a:pt x="680817" y="510999"/>
                  <a:pt x="720519" y="493984"/>
                  <a:pt x="649705" y="529390"/>
                </a:cubicBezTo>
                <a:cubicBezTo>
                  <a:pt x="520864" y="658235"/>
                  <a:pt x="719817" y="462679"/>
                  <a:pt x="565484" y="601579"/>
                </a:cubicBezTo>
                <a:cubicBezTo>
                  <a:pt x="540189" y="624344"/>
                  <a:pt x="514554" y="647196"/>
                  <a:pt x="493295" y="673769"/>
                </a:cubicBezTo>
                <a:cubicBezTo>
                  <a:pt x="434540" y="747214"/>
                  <a:pt x="463327" y="715769"/>
                  <a:pt x="409074" y="770022"/>
                </a:cubicBezTo>
                <a:cubicBezTo>
                  <a:pt x="405063" y="782053"/>
                  <a:pt x="402714" y="794773"/>
                  <a:pt x="397042" y="806116"/>
                </a:cubicBezTo>
                <a:cubicBezTo>
                  <a:pt x="386584" y="827032"/>
                  <a:pt x="369633" y="844561"/>
                  <a:pt x="360948" y="866274"/>
                </a:cubicBezTo>
                <a:cubicBezTo>
                  <a:pt x="353353" y="885261"/>
                  <a:pt x="353514" y="906506"/>
                  <a:pt x="348916" y="926432"/>
                </a:cubicBezTo>
                <a:cubicBezTo>
                  <a:pt x="341479" y="958657"/>
                  <a:pt x="331339" y="990255"/>
                  <a:pt x="324853" y="1022685"/>
                </a:cubicBezTo>
                <a:cubicBezTo>
                  <a:pt x="319291" y="1050493"/>
                  <a:pt x="323001" y="1080438"/>
                  <a:pt x="312821" y="1106906"/>
                </a:cubicBezTo>
                <a:cubicBezTo>
                  <a:pt x="303878" y="1130157"/>
                  <a:pt x="235319" y="1218940"/>
                  <a:pt x="216569" y="1239253"/>
                </a:cubicBezTo>
                <a:cubicBezTo>
                  <a:pt x="185793" y="1272594"/>
                  <a:pt x="152400" y="1303422"/>
                  <a:pt x="120316" y="1335506"/>
                </a:cubicBezTo>
                <a:cubicBezTo>
                  <a:pt x="108284" y="1347537"/>
                  <a:pt x="93659" y="1357443"/>
                  <a:pt x="84221" y="1371600"/>
                </a:cubicBezTo>
                <a:cubicBezTo>
                  <a:pt x="76200" y="1383632"/>
                  <a:pt x="69415" y="1396586"/>
                  <a:pt x="60158" y="1407695"/>
                </a:cubicBezTo>
                <a:cubicBezTo>
                  <a:pt x="-17041" y="1500335"/>
                  <a:pt x="59744" y="1390268"/>
                  <a:pt x="0" y="1479885"/>
                </a:cubicBezTo>
                <a:cubicBezTo>
                  <a:pt x="4011" y="1499938"/>
                  <a:pt x="-2428" y="1525583"/>
                  <a:pt x="12032" y="1540043"/>
                </a:cubicBezTo>
                <a:cubicBezTo>
                  <a:pt x="29968" y="1557979"/>
                  <a:pt x="63116" y="1550036"/>
                  <a:pt x="84221" y="1564106"/>
                </a:cubicBezTo>
                <a:cubicBezTo>
                  <a:pt x="96253" y="1572127"/>
                  <a:pt x="107102" y="1582296"/>
                  <a:pt x="120316" y="1588169"/>
                </a:cubicBezTo>
                <a:cubicBezTo>
                  <a:pt x="143495" y="1598471"/>
                  <a:pt x="192505" y="1612232"/>
                  <a:pt x="192505" y="1612232"/>
                </a:cubicBezTo>
                <a:cubicBezTo>
                  <a:pt x="200526" y="1620253"/>
                  <a:pt x="206423" y="1631222"/>
                  <a:pt x="216569" y="1636295"/>
                </a:cubicBezTo>
                <a:cubicBezTo>
                  <a:pt x="231359" y="1643690"/>
                  <a:pt x="259466" y="1632640"/>
                  <a:pt x="264695" y="1648327"/>
                </a:cubicBezTo>
                <a:cubicBezTo>
                  <a:pt x="269267" y="1662045"/>
                  <a:pt x="242628" y="1668883"/>
                  <a:pt x="228600" y="1672390"/>
                </a:cubicBezTo>
                <a:cubicBezTo>
                  <a:pt x="193368" y="1681198"/>
                  <a:pt x="156411" y="1680411"/>
                  <a:pt x="120316" y="1684422"/>
                </a:cubicBezTo>
                <a:cubicBezTo>
                  <a:pt x="65155" y="1767163"/>
                  <a:pt x="81336" y="1729175"/>
                  <a:pt x="60158" y="1792706"/>
                </a:cubicBezTo>
                <a:cubicBezTo>
                  <a:pt x="64169" y="1852864"/>
                  <a:pt x="62787" y="1913626"/>
                  <a:pt x="72190" y="1973179"/>
                </a:cubicBezTo>
                <a:cubicBezTo>
                  <a:pt x="77058" y="2004011"/>
                  <a:pt x="106992" y="2030753"/>
                  <a:pt x="120316" y="2057400"/>
                </a:cubicBezTo>
                <a:cubicBezTo>
                  <a:pt x="125988" y="2068744"/>
                  <a:pt x="129011" y="2081259"/>
                  <a:pt x="132348" y="2093495"/>
                </a:cubicBezTo>
                <a:cubicBezTo>
                  <a:pt x="141050" y="2125401"/>
                  <a:pt x="145953" y="2158373"/>
                  <a:pt x="156411" y="2189748"/>
                </a:cubicBezTo>
                <a:cubicBezTo>
                  <a:pt x="160421" y="2201780"/>
                  <a:pt x="165174" y="2213589"/>
                  <a:pt x="168442" y="2225843"/>
                </a:cubicBezTo>
                <a:cubicBezTo>
                  <a:pt x="181224" y="2273776"/>
                  <a:pt x="204537" y="2370222"/>
                  <a:pt x="204537" y="2370222"/>
                </a:cubicBezTo>
                <a:cubicBezTo>
                  <a:pt x="200526" y="2402306"/>
                  <a:pt x="210440" y="2439571"/>
                  <a:pt x="192505" y="2466474"/>
                </a:cubicBezTo>
                <a:cubicBezTo>
                  <a:pt x="181162" y="2483489"/>
                  <a:pt x="151335" y="2470911"/>
                  <a:pt x="132348" y="2478506"/>
                </a:cubicBezTo>
                <a:cubicBezTo>
                  <a:pt x="114201" y="2485765"/>
                  <a:pt x="58002" y="2524059"/>
                  <a:pt x="36095" y="2538664"/>
                </a:cubicBezTo>
                <a:cubicBezTo>
                  <a:pt x="32084" y="2550695"/>
                  <a:pt x="24063" y="2562076"/>
                  <a:pt x="24063" y="2574758"/>
                </a:cubicBezTo>
                <a:cubicBezTo>
                  <a:pt x="24063" y="2660557"/>
                  <a:pt x="51250" y="2642494"/>
                  <a:pt x="132348" y="2683043"/>
                </a:cubicBezTo>
                <a:cubicBezTo>
                  <a:pt x="148390" y="2691064"/>
                  <a:pt x="163074" y="2702756"/>
                  <a:pt x="180474" y="2707106"/>
                </a:cubicBezTo>
                <a:cubicBezTo>
                  <a:pt x="212558" y="2715127"/>
                  <a:pt x="245352" y="2720711"/>
                  <a:pt x="276727" y="2731169"/>
                </a:cubicBezTo>
                <a:cubicBezTo>
                  <a:pt x="288758" y="2735179"/>
                  <a:pt x="300231" y="2741674"/>
                  <a:pt x="312821" y="2743200"/>
                </a:cubicBezTo>
                <a:cubicBezTo>
                  <a:pt x="698862" y="2789993"/>
                  <a:pt x="686035" y="2779645"/>
                  <a:pt x="1094874" y="2791327"/>
                </a:cubicBezTo>
                <a:cubicBezTo>
                  <a:pt x="1177615" y="2846488"/>
                  <a:pt x="1139627" y="2830307"/>
                  <a:pt x="1203158" y="2851485"/>
                </a:cubicBezTo>
                <a:cubicBezTo>
                  <a:pt x="1221881" y="2870208"/>
                  <a:pt x="1248549" y="2901593"/>
                  <a:pt x="1275348" y="2911643"/>
                </a:cubicBezTo>
                <a:cubicBezTo>
                  <a:pt x="1294495" y="2918823"/>
                  <a:pt x="1315776" y="2918293"/>
                  <a:pt x="1335505" y="2923674"/>
                </a:cubicBezTo>
                <a:cubicBezTo>
                  <a:pt x="1497897" y="2967962"/>
                  <a:pt x="1302666" y="2932421"/>
                  <a:pt x="1515979" y="2959769"/>
                </a:cubicBezTo>
                <a:lnTo>
                  <a:pt x="1876927" y="3007895"/>
                </a:lnTo>
                <a:cubicBezTo>
                  <a:pt x="1958860" y="3035207"/>
                  <a:pt x="1858076" y="3000826"/>
                  <a:pt x="1973179" y="3043990"/>
                </a:cubicBezTo>
                <a:cubicBezTo>
                  <a:pt x="1985054" y="3048443"/>
                  <a:pt x="1997930" y="3050350"/>
                  <a:pt x="2009274" y="3056022"/>
                </a:cubicBezTo>
                <a:cubicBezTo>
                  <a:pt x="2022208" y="3062489"/>
                  <a:pt x="2031651" y="3075512"/>
                  <a:pt x="2045369" y="3080085"/>
                </a:cubicBezTo>
                <a:cubicBezTo>
                  <a:pt x="2068512" y="3087799"/>
                  <a:pt x="2093495" y="3088106"/>
                  <a:pt x="2117558" y="3092116"/>
                </a:cubicBezTo>
                <a:cubicBezTo>
                  <a:pt x="2129590" y="3096127"/>
                  <a:pt x="2141778" y="3099695"/>
                  <a:pt x="2153653" y="3104148"/>
                </a:cubicBezTo>
                <a:cubicBezTo>
                  <a:pt x="2173875" y="3111731"/>
                  <a:pt x="2192788" y="3123264"/>
                  <a:pt x="2213811" y="3128211"/>
                </a:cubicBezTo>
                <a:cubicBezTo>
                  <a:pt x="2261304" y="3139386"/>
                  <a:pt x="2358190" y="3152274"/>
                  <a:pt x="2358190" y="3152274"/>
                </a:cubicBezTo>
                <a:cubicBezTo>
                  <a:pt x="2422358" y="3144253"/>
                  <a:pt x="2489346" y="3148661"/>
                  <a:pt x="2550695" y="3128211"/>
                </a:cubicBezTo>
                <a:cubicBezTo>
                  <a:pt x="2567710" y="3122539"/>
                  <a:pt x="2565860" y="3095657"/>
                  <a:pt x="2574758" y="3080085"/>
                </a:cubicBezTo>
                <a:cubicBezTo>
                  <a:pt x="2581958" y="3067486"/>
                  <a:pt x="2628955" y="2999838"/>
                  <a:pt x="2634916" y="2995864"/>
                </a:cubicBezTo>
                <a:cubicBezTo>
                  <a:pt x="2656021" y="2981794"/>
                  <a:pt x="2707105" y="2971800"/>
                  <a:pt x="2707105" y="2971800"/>
                </a:cubicBezTo>
                <a:cubicBezTo>
                  <a:pt x="2779295" y="2975811"/>
                  <a:pt x="2852036" y="2974063"/>
                  <a:pt x="2923674" y="2983832"/>
                </a:cubicBezTo>
                <a:cubicBezTo>
                  <a:pt x="2941445" y="2986255"/>
                  <a:pt x="2955006" y="3001597"/>
                  <a:pt x="2971800" y="3007895"/>
                </a:cubicBezTo>
                <a:cubicBezTo>
                  <a:pt x="2987283" y="3013701"/>
                  <a:pt x="3004240" y="3014698"/>
                  <a:pt x="3019927" y="3019927"/>
                </a:cubicBezTo>
                <a:cubicBezTo>
                  <a:pt x="3040416" y="3026757"/>
                  <a:pt x="3059595" y="3037160"/>
                  <a:pt x="3080084" y="3043990"/>
                </a:cubicBezTo>
                <a:cubicBezTo>
                  <a:pt x="3095771" y="3049219"/>
                  <a:pt x="3112311" y="3051479"/>
                  <a:pt x="3128211" y="3056022"/>
                </a:cubicBezTo>
                <a:cubicBezTo>
                  <a:pt x="3140405" y="3059506"/>
                  <a:pt x="3152002" y="3064977"/>
                  <a:pt x="3164305" y="3068053"/>
                </a:cubicBezTo>
                <a:cubicBezTo>
                  <a:pt x="3184144" y="3073013"/>
                  <a:pt x="3204624" y="3075125"/>
                  <a:pt x="3224463" y="3080085"/>
                </a:cubicBezTo>
                <a:cubicBezTo>
                  <a:pt x="3236767" y="3083161"/>
                  <a:pt x="3248048" y="3090031"/>
                  <a:pt x="3260558" y="3092116"/>
                </a:cubicBezTo>
                <a:cubicBezTo>
                  <a:pt x="3296381" y="3098086"/>
                  <a:pt x="3332844" y="3099348"/>
                  <a:pt x="3368842" y="3104148"/>
                </a:cubicBezTo>
                <a:cubicBezTo>
                  <a:pt x="3393023" y="3107372"/>
                  <a:pt x="3416907" y="3112560"/>
                  <a:pt x="3441032" y="3116179"/>
                </a:cubicBezTo>
                <a:lnTo>
                  <a:pt x="3609474" y="3140243"/>
                </a:lnTo>
                <a:lnTo>
                  <a:pt x="3765884" y="3164306"/>
                </a:lnTo>
                <a:cubicBezTo>
                  <a:pt x="3793929" y="3168513"/>
                  <a:pt x="3821844" y="3173982"/>
                  <a:pt x="3850105" y="3176337"/>
                </a:cubicBezTo>
                <a:lnTo>
                  <a:pt x="3994484" y="3188369"/>
                </a:lnTo>
                <a:lnTo>
                  <a:pt x="4427621" y="3176337"/>
                </a:lnTo>
                <a:cubicBezTo>
                  <a:pt x="4450133" y="3173523"/>
                  <a:pt x="4455456" y="3138357"/>
                  <a:pt x="4475748" y="3128211"/>
                </a:cubicBezTo>
                <a:cubicBezTo>
                  <a:pt x="4505328" y="3113421"/>
                  <a:pt x="4541294" y="3116430"/>
                  <a:pt x="4572000" y="3104148"/>
                </a:cubicBezTo>
                <a:cubicBezTo>
                  <a:pt x="4651145" y="3072490"/>
                  <a:pt x="4610980" y="3084321"/>
                  <a:pt x="4692316" y="3068053"/>
                </a:cubicBezTo>
                <a:cubicBezTo>
                  <a:pt x="4814186" y="3007118"/>
                  <a:pt x="4715207" y="3049469"/>
                  <a:pt x="4981074" y="3019927"/>
                </a:cubicBezTo>
                <a:cubicBezTo>
                  <a:pt x="5328325" y="2981342"/>
                  <a:pt x="4930630" y="3028697"/>
                  <a:pt x="5149516" y="2995864"/>
                </a:cubicBezTo>
                <a:cubicBezTo>
                  <a:pt x="5209535" y="2986861"/>
                  <a:pt x="5269832" y="2979821"/>
                  <a:pt x="5329990" y="2971800"/>
                </a:cubicBezTo>
                <a:cubicBezTo>
                  <a:pt x="5490411" y="2975811"/>
                  <a:pt x="5651122" y="2973389"/>
                  <a:pt x="5811253" y="2983832"/>
                </a:cubicBezTo>
                <a:cubicBezTo>
                  <a:pt x="5836564" y="2985483"/>
                  <a:pt x="5858423" y="3003725"/>
                  <a:pt x="5883442" y="3007895"/>
                </a:cubicBezTo>
                <a:lnTo>
                  <a:pt x="5955632" y="3019927"/>
                </a:lnTo>
                <a:cubicBezTo>
                  <a:pt x="6043864" y="3015916"/>
                  <a:pt x="6132214" y="3013972"/>
                  <a:pt x="6220327" y="3007895"/>
                </a:cubicBezTo>
                <a:cubicBezTo>
                  <a:pt x="6355493" y="2998573"/>
                  <a:pt x="6256875" y="2999799"/>
                  <a:pt x="6352674" y="2983832"/>
                </a:cubicBezTo>
                <a:cubicBezTo>
                  <a:pt x="6384568" y="2978516"/>
                  <a:pt x="6416843" y="2975811"/>
                  <a:pt x="6448927" y="2971800"/>
                </a:cubicBezTo>
                <a:cubicBezTo>
                  <a:pt x="6468979" y="2959769"/>
                  <a:pt x="6488168" y="2946164"/>
                  <a:pt x="6509084" y="2935706"/>
                </a:cubicBezTo>
                <a:cubicBezTo>
                  <a:pt x="6526033" y="2927232"/>
                  <a:pt x="6581042" y="2906553"/>
                  <a:pt x="6605337" y="2899611"/>
                </a:cubicBezTo>
                <a:cubicBezTo>
                  <a:pt x="6621236" y="2895068"/>
                  <a:pt x="6637421" y="2891590"/>
                  <a:pt x="6653463" y="2887579"/>
                </a:cubicBezTo>
                <a:cubicBezTo>
                  <a:pt x="6665495" y="2879558"/>
                  <a:pt x="6676344" y="2869389"/>
                  <a:pt x="6689558" y="2863516"/>
                </a:cubicBezTo>
                <a:cubicBezTo>
                  <a:pt x="6712737" y="2853214"/>
                  <a:pt x="6761748" y="2839453"/>
                  <a:pt x="6761748" y="2839453"/>
                </a:cubicBezTo>
                <a:cubicBezTo>
                  <a:pt x="6777790" y="2827421"/>
                  <a:pt x="6792463" y="2813307"/>
                  <a:pt x="6809874" y="2803358"/>
                </a:cubicBezTo>
                <a:cubicBezTo>
                  <a:pt x="6820885" y="2797066"/>
                  <a:pt x="6835649" y="2798699"/>
                  <a:pt x="6845969" y="2791327"/>
                </a:cubicBezTo>
                <a:cubicBezTo>
                  <a:pt x="6864430" y="2778140"/>
                  <a:pt x="6877021" y="2758140"/>
                  <a:pt x="6894095" y="2743200"/>
                </a:cubicBezTo>
                <a:cubicBezTo>
                  <a:pt x="6953048" y="2691616"/>
                  <a:pt x="6930405" y="2725767"/>
                  <a:pt x="6978316" y="2671011"/>
                </a:cubicBezTo>
                <a:cubicBezTo>
                  <a:pt x="6995226" y="2651685"/>
                  <a:pt x="7009532" y="2630179"/>
                  <a:pt x="7026442" y="2610853"/>
                </a:cubicBezTo>
                <a:cubicBezTo>
                  <a:pt x="7037647" y="2598048"/>
                  <a:pt x="7052091" y="2588189"/>
                  <a:pt x="7062537" y="2574758"/>
                </a:cubicBezTo>
                <a:cubicBezTo>
                  <a:pt x="7094242" y="2533994"/>
                  <a:pt x="7099122" y="2506990"/>
                  <a:pt x="7134727" y="2478506"/>
                </a:cubicBezTo>
                <a:cubicBezTo>
                  <a:pt x="7146018" y="2469473"/>
                  <a:pt x="7157888" y="2460910"/>
                  <a:pt x="7170821" y="2454443"/>
                </a:cubicBezTo>
                <a:cubicBezTo>
                  <a:pt x="7220573" y="2429567"/>
                  <a:pt x="7316730" y="2434219"/>
                  <a:pt x="7351295" y="2430379"/>
                </a:cubicBezTo>
                <a:cubicBezTo>
                  <a:pt x="7375541" y="2427685"/>
                  <a:pt x="7399421" y="2422358"/>
                  <a:pt x="7423484" y="2418348"/>
                </a:cubicBezTo>
                <a:cubicBezTo>
                  <a:pt x="7495335" y="2346497"/>
                  <a:pt x="7476764" y="2385702"/>
                  <a:pt x="7495674" y="2310064"/>
                </a:cubicBezTo>
                <a:cubicBezTo>
                  <a:pt x="7491663" y="2197769"/>
                  <a:pt x="7490876" y="2085312"/>
                  <a:pt x="7483642" y="1973179"/>
                </a:cubicBezTo>
                <a:cubicBezTo>
                  <a:pt x="7482826" y="1960523"/>
                  <a:pt x="7476607" y="1948742"/>
                  <a:pt x="7471611" y="1937085"/>
                </a:cubicBezTo>
                <a:cubicBezTo>
                  <a:pt x="7456386" y="1901559"/>
                  <a:pt x="7451433" y="1887254"/>
                  <a:pt x="7423484" y="1864895"/>
                </a:cubicBezTo>
                <a:cubicBezTo>
                  <a:pt x="7412193" y="1855862"/>
                  <a:pt x="7397615" y="1851057"/>
                  <a:pt x="7387390" y="1840832"/>
                </a:cubicBezTo>
                <a:cubicBezTo>
                  <a:pt x="7349236" y="1802678"/>
                  <a:pt x="7347003" y="1781975"/>
                  <a:pt x="7327232" y="1732548"/>
                </a:cubicBezTo>
                <a:cubicBezTo>
                  <a:pt x="7323221" y="1708485"/>
                  <a:pt x="7322915" y="1683501"/>
                  <a:pt x="7315200" y="1660358"/>
                </a:cubicBezTo>
                <a:cubicBezTo>
                  <a:pt x="7310627" y="1646640"/>
                  <a:pt x="7296214" y="1637803"/>
                  <a:pt x="7291137" y="1624264"/>
                </a:cubicBezTo>
                <a:cubicBezTo>
                  <a:pt x="7283957" y="1605116"/>
                  <a:pt x="7283116" y="1584159"/>
                  <a:pt x="7279105" y="1564106"/>
                </a:cubicBezTo>
                <a:cubicBezTo>
                  <a:pt x="7283116" y="1503948"/>
                  <a:pt x="7284825" y="1443592"/>
                  <a:pt x="7291137" y="1383632"/>
                </a:cubicBezTo>
                <a:cubicBezTo>
                  <a:pt x="7292868" y="1367187"/>
                  <a:pt x="7298818" y="1351459"/>
                  <a:pt x="7303169" y="1335506"/>
                </a:cubicBezTo>
                <a:cubicBezTo>
                  <a:pt x="7310851" y="1307338"/>
                  <a:pt x="7319211" y="1279359"/>
                  <a:pt x="7327232" y="1251285"/>
                </a:cubicBezTo>
                <a:cubicBezTo>
                  <a:pt x="7319211" y="1223211"/>
                  <a:pt x="7323814" y="1187709"/>
                  <a:pt x="7303169" y="1167064"/>
                </a:cubicBezTo>
                <a:cubicBezTo>
                  <a:pt x="7285919" y="1149814"/>
                  <a:pt x="7255129" y="1158482"/>
                  <a:pt x="7230979" y="1155032"/>
                </a:cubicBezTo>
                <a:cubicBezTo>
                  <a:pt x="7198970" y="1150459"/>
                  <a:pt x="7166965" y="1145480"/>
                  <a:pt x="7134727" y="1143000"/>
                </a:cubicBezTo>
                <a:cubicBezTo>
                  <a:pt x="7062639" y="1137455"/>
                  <a:pt x="6990318" y="1135479"/>
                  <a:pt x="6918158" y="1130969"/>
                </a:cubicBezTo>
                <a:lnTo>
                  <a:pt x="6749716" y="1118937"/>
                </a:lnTo>
                <a:cubicBezTo>
                  <a:pt x="6725653" y="1114927"/>
                  <a:pt x="6701341" y="1112198"/>
                  <a:pt x="6677527" y="1106906"/>
                </a:cubicBezTo>
                <a:cubicBezTo>
                  <a:pt x="6665146" y="1104155"/>
                  <a:pt x="6653627" y="1098358"/>
                  <a:pt x="6641432" y="1094874"/>
                </a:cubicBezTo>
                <a:cubicBezTo>
                  <a:pt x="6625532" y="1090331"/>
                  <a:pt x="6609347" y="1086853"/>
                  <a:pt x="6593305" y="1082843"/>
                </a:cubicBezTo>
                <a:cubicBezTo>
                  <a:pt x="6589295" y="1070811"/>
                  <a:pt x="6581274" y="1059430"/>
                  <a:pt x="6581274" y="1046748"/>
                </a:cubicBezTo>
                <a:cubicBezTo>
                  <a:pt x="6581274" y="1011922"/>
                  <a:pt x="6607697" y="996261"/>
                  <a:pt x="6629400" y="974558"/>
                </a:cubicBezTo>
                <a:cubicBezTo>
                  <a:pt x="6656496" y="893275"/>
                  <a:pt x="6618918" y="981382"/>
                  <a:pt x="6677527" y="914400"/>
                </a:cubicBezTo>
                <a:cubicBezTo>
                  <a:pt x="6696571" y="892635"/>
                  <a:pt x="6709611" y="866274"/>
                  <a:pt x="6725653" y="842211"/>
                </a:cubicBezTo>
                <a:cubicBezTo>
                  <a:pt x="6735091" y="828053"/>
                  <a:pt x="6749716" y="818148"/>
                  <a:pt x="6761748" y="806116"/>
                </a:cubicBezTo>
                <a:cubicBezTo>
                  <a:pt x="6765104" y="796047"/>
                  <a:pt x="6788832" y="727937"/>
                  <a:pt x="6785811" y="721895"/>
                </a:cubicBezTo>
                <a:cubicBezTo>
                  <a:pt x="6777790" y="705853"/>
                  <a:pt x="6754170" y="704897"/>
                  <a:pt x="6737684" y="697832"/>
                </a:cubicBezTo>
                <a:cubicBezTo>
                  <a:pt x="6726027" y="692836"/>
                  <a:pt x="6712933" y="691472"/>
                  <a:pt x="6701590" y="685800"/>
                </a:cubicBezTo>
                <a:cubicBezTo>
                  <a:pt x="6608307" y="639158"/>
                  <a:pt x="6720116" y="679943"/>
                  <a:pt x="6629400" y="649706"/>
                </a:cubicBezTo>
                <a:cubicBezTo>
                  <a:pt x="6617368" y="641685"/>
                  <a:pt x="6604596" y="634676"/>
                  <a:pt x="6593305" y="625643"/>
                </a:cubicBezTo>
                <a:cubicBezTo>
                  <a:pt x="6584447" y="618557"/>
                  <a:pt x="6579388" y="606652"/>
                  <a:pt x="6569242" y="601579"/>
                </a:cubicBezTo>
                <a:cubicBezTo>
                  <a:pt x="6546555" y="590235"/>
                  <a:pt x="6518158" y="591586"/>
                  <a:pt x="6497053" y="577516"/>
                </a:cubicBezTo>
                <a:cubicBezTo>
                  <a:pt x="6450406" y="546418"/>
                  <a:pt x="6474676" y="558025"/>
                  <a:pt x="6424863" y="541422"/>
                </a:cubicBezTo>
                <a:cubicBezTo>
                  <a:pt x="6416842" y="533401"/>
                  <a:pt x="6410527" y="523194"/>
                  <a:pt x="6400800" y="517358"/>
                </a:cubicBezTo>
                <a:cubicBezTo>
                  <a:pt x="6329630" y="474656"/>
                  <a:pt x="6399607" y="542119"/>
                  <a:pt x="6328611" y="481264"/>
                </a:cubicBezTo>
                <a:lnTo>
                  <a:pt x="6268453" y="421106"/>
                </a:lnTo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2990A1-747C-41E0-90EC-2A92CE9D477D}"/>
              </a:ext>
            </a:extLst>
          </p:cNvPr>
          <p:cNvSpPr txBox="1"/>
          <p:nvPr/>
        </p:nvSpPr>
        <p:spPr>
          <a:xfrm>
            <a:off x="1552073" y="2459500"/>
            <a:ext cx="60398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dirty="0">
                <a:ln w="38100">
                  <a:solidFill>
                    <a:srgbClr val="000F2E"/>
                  </a:solidFill>
                </a:ln>
                <a:solidFill>
                  <a:srgbClr val="000F2E"/>
                </a:solidFill>
                <a:latin typeface="Century Gothic" panose="020B0502020202020204" pitchFamily="34" charset="0"/>
              </a:rPr>
              <a:t>ПЕРЕГЛЯД ТА</a:t>
            </a:r>
          </a:p>
          <a:p>
            <a:pPr algn="ctr"/>
            <a:r>
              <a:rPr lang="uk-UA" sz="6000" dirty="0">
                <a:ln w="38100">
                  <a:solidFill>
                    <a:srgbClr val="000F2E"/>
                  </a:solidFill>
                </a:ln>
                <a:solidFill>
                  <a:srgbClr val="000F2E"/>
                </a:solidFill>
                <a:latin typeface="Century Gothic" panose="020B0502020202020204" pitchFamily="34" charset="0"/>
              </a:rPr>
              <a:t>СКАСУВАННЯ</a:t>
            </a:r>
            <a:endParaRPr lang="ru-RU" sz="6000" dirty="0">
              <a:ln w="38100">
                <a:solidFill>
                  <a:srgbClr val="000F2E"/>
                </a:solidFill>
              </a:ln>
              <a:solidFill>
                <a:srgbClr val="000F2E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Ссылка на слайд 8">
                <a:extLst>
                  <a:ext uri="{FF2B5EF4-FFF2-40B4-BE49-F238E27FC236}">
                    <a16:creationId xmlns:a16="http://schemas.microsoft.com/office/drawing/2014/main" id="{5C290BEF-3019-44FC-9D6F-BFEE2809E77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57032966"/>
                  </p:ext>
                </p:extLst>
              </p:nvPr>
            </p:nvGraphicFramePr>
            <p:xfrm>
              <a:off x="3458337" y="5155525"/>
              <a:ext cx="240000" cy="180000"/>
            </p:xfrm>
            <a:graphic>
              <a:graphicData uri="http://schemas.microsoft.com/office/powerpoint/2016/slidezoom">
                <pslz:sldZm>
                  <pslz:sldZmObj sldId="267" cId="476515818">
                    <pslz:zmPr id="{89B30211-F590-40C3-858C-9BDB7D47D25F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40000" cy="18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Ссылка на слайд 8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5C290BEF-3019-44FC-9D6F-BFEE2809E77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58337" y="5155525"/>
                <a:ext cx="240000" cy="18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Ссылка на слайд 10">
                <a:extLst>
                  <a:ext uri="{FF2B5EF4-FFF2-40B4-BE49-F238E27FC236}">
                    <a16:creationId xmlns:a16="http://schemas.microsoft.com/office/drawing/2014/main" id="{FD45740C-5EE4-48F0-91FD-3447D5E15D6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1849484"/>
                  </p:ext>
                </p:extLst>
              </p:nvPr>
            </p:nvGraphicFramePr>
            <p:xfrm>
              <a:off x="4452000" y="5155525"/>
              <a:ext cx="240000" cy="180000"/>
            </p:xfrm>
            <a:graphic>
              <a:graphicData uri="http://schemas.microsoft.com/office/powerpoint/2016/slidezoom">
                <pslz:sldZm>
                  <pslz:sldZmObj sldId="268" cId="2179304603">
                    <pslz:zmPr id="{AF8C7A99-E712-45D9-AD85-BB96FBBC4155}" returnToParent="0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40000" cy="18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Ссылка на слайд 10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FD45740C-5EE4-48F0-91FD-3447D5E15D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52000" y="5155525"/>
                <a:ext cx="240000" cy="18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Ссылка на слайд 12">
                <a:extLst>
                  <a:ext uri="{FF2B5EF4-FFF2-40B4-BE49-F238E27FC236}">
                    <a16:creationId xmlns:a16="http://schemas.microsoft.com/office/drawing/2014/main" id="{DD2FDA7A-5129-4B7B-A9D7-6B9648230D5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1159125"/>
                  </p:ext>
                </p:extLst>
              </p:nvPr>
            </p:nvGraphicFramePr>
            <p:xfrm>
              <a:off x="5445663" y="5155525"/>
              <a:ext cx="240000" cy="180000"/>
            </p:xfrm>
            <a:graphic>
              <a:graphicData uri="http://schemas.microsoft.com/office/powerpoint/2016/slidezoom">
                <pslz:sldZm>
                  <pslz:sldZmObj sldId="269" cId="2697349864">
                    <pslz:zmPr id="{68722436-8DF5-4E21-8830-2AE75175A6CE}" transitionDur="100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40000" cy="18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Ссылка на слайд 12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DD2FDA7A-5129-4B7B-A9D7-6B9648230D5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45663" y="5155525"/>
                <a:ext cx="240000" cy="18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64332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125</Words>
  <Application>Microsoft Office PowerPoint</Application>
  <PresentationFormat>Экран (4:3)</PresentationFormat>
  <Paragraphs>46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Сыч</dc:creator>
  <cp:lastModifiedBy>Анастасия Сыч</cp:lastModifiedBy>
  <cp:revision>20</cp:revision>
  <cp:lastPrinted>2020-07-28T19:55:11Z</cp:lastPrinted>
  <dcterms:created xsi:type="dcterms:W3CDTF">2020-07-28T15:34:51Z</dcterms:created>
  <dcterms:modified xsi:type="dcterms:W3CDTF">2020-07-28T19:56:36Z</dcterms:modified>
</cp:coreProperties>
</file>