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tiff" ContentType="image/tif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1"/>
  </p:notesMasterIdLst>
  <p:sldIdLst>
    <p:sldId id="452" r:id="rId5"/>
    <p:sldId id="449" r:id="rId6"/>
    <p:sldId id="459" r:id="rId7"/>
    <p:sldId id="454" r:id="rId8"/>
    <p:sldId id="431" r:id="rId9"/>
    <p:sldId id="432" r:id="rId10"/>
    <p:sldId id="464" r:id="rId11"/>
    <p:sldId id="461" r:id="rId12"/>
    <p:sldId id="463" r:id="rId13"/>
    <p:sldId id="433" r:id="rId14"/>
    <p:sldId id="450" r:id="rId15"/>
    <p:sldId id="465" r:id="rId16"/>
    <p:sldId id="462" r:id="rId17"/>
    <p:sldId id="458" r:id="rId18"/>
    <p:sldId id="308" r:id="rId19"/>
    <p:sldId id="451" r:id="rId20"/>
  </p:sldIdLst>
  <p:sldSz cx="10693400" cy="75692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6DA7EA7-7159-411A-910C-384A58083DB6}">
          <p14:sldIdLst>
            <p14:sldId id="452"/>
            <p14:sldId id="449"/>
            <p14:sldId id="459"/>
            <p14:sldId id="454"/>
            <p14:sldId id="431"/>
            <p14:sldId id="432"/>
            <p14:sldId id="464"/>
            <p14:sldId id="461"/>
            <p14:sldId id="463"/>
            <p14:sldId id="433"/>
            <p14:sldId id="450"/>
            <p14:sldId id="465"/>
            <p14:sldId id="462"/>
            <p14:sldId id="458"/>
            <p14:sldId id="308"/>
            <p14:sldId id="45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ryna Utiralova" initials="KU" lastIdx="1" clrIdx="0">
    <p:extLst>
      <p:ext uri="{19B8F6BF-5375-455C-9EA6-DF929625EA0E}">
        <p15:presenceInfo xmlns:p15="http://schemas.microsoft.com/office/powerpoint/2012/main" xmlns="" userId="S::utk@sk.ua::7fc49faf-0628-4de5-904e-7913e7316c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1944"/>
    <a:srgbClr val="EC1843"/>
    <a:srgbClr val="00002C"/>
    <a:srgbClr val="1A1941"/>
    <a:srgbClr val="2928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993DC-FA89-4032-8AB4-C876447D0B8C}" v="107" dt="2020-06-23T15:34:11.58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5" autoAdjust="0"/>
    <p:restoredTop sz="95198" autoAdjust="0"/>
  </p:normalViewPr>
  <p:slideViewPr>
    <p:cSldViewPr>
      <p:cViewPr varScale="1">
        <p:scale>
          <a:sx n="73" d="100"/>
          <a:sy n="73" d="100"/>
        </p:scale>
        <p:origin x="-1344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alii odzhykovskyi" userId="51f98bb50a2da3b7" providerId="LiveId" clId="{A88993DC-FA89-4032-8AB4-C876447D0B8C}"/>
    <pc:docChg chg="undo custSel addSld delSld modSld sldOrd modSection">
      <pc:chgData name="vitalii odzhykovskyi" userId="51f98bb50a2da3b7" providerId="LiveId" clId="{A88993DC-FA89-4032-8AB4-C876447D0B8C}" dt="2020-06-23T15:34:24.812" v="3771" actId="113"/>
      <pc:docMkLst>
        <pc:docMk/>
      </pc:docMkLst>
      <pc:sldChg chg="ord">
        <pc:chgData name="vitalii odzhykovskyi" userId="51f98bb50a2da3b7" providerId="LiveId" clId="{A88993DC-FA89-4032-8AB4-C876447D0B8C}" dt="2020-06-23T13:26:58.941" v="1675"/>
        <pc:sldMkLst>
          <pc:docMk/>
          <pc:sldMk cId="1322658058" sldId="308"/>
        </pc:sldMkLst>
      </pc:sldChg>
      <pc:sldChg chg="addSp delSp modSp mod">
        <pc:chgData name="vitalii odzhykovskyi" userId="51f98bb50a2da3b7" providerId="LiveId" clId="{A88993DC-FA89-4032-8AB4-C876447D0B8C}" dt="2020-06-23T15:24:41.009" v="3454" actId="113"/>
        <pc:sldMkLst>
          <pc:docMk/>
          <pc:sldMk cId="2529063422" sldId="431"/>
        </pc:sldMkLst>
        <pc:spChg chg="mod">
          <ac:chgData name="vitalii odzhykovskyi" userId="51f98bb50a2da3b7" providerId="LiveId" clId="{A88993DC-FA89-4032-8AB4-C876447D0B8C}" dt="2020-06-23T12:47:15.159" v="1133" actId="108"/>
          <ac:spMkLst>
            <pc:docMk/>
            <pc:sldMk cId="2529063422" sldId="431"/>
            <ac:spMk id="3" creationId="{E96AA3AB-CE90-4D45-9FE3-AD64C4F79D45}"/>
          </ac:spMkLst>
        </pc:spChg>
        <pc:spChg chg="add mod">
          <ac:chgData name="vitalii odzhykovskyi" userId="51f98bb50a2da3b7" providerId="LiveId" clId="{A88993DC-FA89-4032-8AB4-C876447D0B8C}" dt="2020-06-23T15:24:41.009" v="3454" actId="113"/>
          <ac:spMkLst>
            <pc:docMk/>
            <pc:sldMk cId="2529063422" sldId="431"/>
            <ac:spMk id="5" creationId="{69B8A96D-B8C5-4830-95DB-909C0001D8AB}"/>
          </ac:spMkLst>
        </pc:spChg>
        <pc:spChg chg="add del mod">
          <ac:chgData name="vitalii odzhykovskyi" userId="51f98bb50a2da3b7" providerId="LiveId" clId="{A88993DC-FA89-4032-8AB4-C876447D0B8C}" dt="2020-06-23T12:44:11.571" v="1106" actId="478"/>
          <ac:spMkLst>
            <pc:docMk/>
            <pc:sldMk cId="2529063422" sldId="431"/>
            <ac:spMk id="6" creationId="{01B5459A-12EB-4391-928B-DA26B6713AA6}"/>
          </ac:spMkLst>
        </pc:spChg>
        <pc:spChg chg="add del mod">
          <ac:chgData name="vitalii odzhykovskyi" userId="51f98bb50a2da3b7" providerId="LiveId" clId="{A88993DC-FA89-4032-8AB4-C876447D0B8C}" dt="2020-06-23T12:44:39.692" v="1118" actId="478"/>
          <ac:spMkLst>
            <pc:docMk/>
            <pc:sldMk cId="2529063422" sldId="431"/>
            <ac:spMk id="7" creationId="{21965149-972B-4032-9C25-EFA327970D92}"/>
          </ac:spMkLst>
        </pc:spChg>
        <pc:spChg chg="add del mod">
          <ac:chgData name="vitalii odzhykovskyi" userId="51f98bb50a2da3b7" providerId="LiveId" clId="{A88993DC-FA89-4032-8AB4-C876447D0B8C}" dt="2020-06-23T12:44:19.284" v="1108" actId="478"/>
          <ac:spMkLst>
            <pc:docMk/>
            <pc:sldMk cId="2529063422" sldId="431"/>
            <ac:spMk id="8" creationId="{DB18AD21-717F-4D66-8481-8CB88F972280}"/>
          </ac:spMkLst>
        </pc:spChg>
      </pc:sldChg>
      <pc:sldChg chg="addSp delSp modSp mod">
        <pc:chgData name="vitalii odzhykovskyi" userId="51f98bb50a2da3b7" providerId="LiveId" clId="{A88993DC-FA89-4032-8AB4-C876447D0B8C}" dt="2020-06-23T15:24:52.293" v="3457" actId="113"/>
        <pc:sldMkLst>
          <pc:docMk/>
          <pc:sldMk cId="2833812401" sldId="432"/>
        </pc:sldMkLst>
        <pc:spChg chg="add del">
          <ac:chgData name="vitalii odzhykovskyi" userId="51f98bb50a2da3b7" providerId="LiveId" clId="{A88993DC-FA89-4032-8AB4-C876447D0B8C}" dt="2020-06-23T12:29:15.227" v="858"/>
          <ac:spMkLst>
            <pc:docMk/>
            <pc:sldMk cId="2833812401" sldId="432"/>
            <ac:spMk id="2" creationId="{B4542202-3103-4311-937C-C8E3439851AD}"/>
          </ac:spMkLst>
        </pc:spChg>
        <pc:spChg chg="add del">
          <ac:chgData name="vitalii odzhykovskyi" userId="51f98bb50a2da3b7" providerId="LiveId" clId="{A88993DC-FA89-4032-8AB4-C876447D0B8C}" dt="2020-06-23T12:29:15.227" v="858"/>
          <ac:spMkLst>
            <pc:docMk/>
            <pc:sldMk cId="2833812401" sldId="432"/>
            <ac:spMk id="3" creationId="{FE031543-DEA8-4B05-A1AF-66E01181731F}"/>
          </ac:spMkLst>
        </pc:spChg>
        <pc:spChg chg="add del">
          <ac:chgData name="vitalii odzhykovskyi" userId="51f98bb50a2da3b7" providerId="LiveId" clId="{A88993DC-FA89-4032-8AB4-C876447D0B8C}" dt="2020-06-23T12:29:15.227" v="858"/>
          <ac:spMkLst>
            <pc:docMk/>
            <pc:sldMk cId="2833812401" sldId="432"/>
            <ac:spMk id="5" creationId="{3CED70EB-2CBD-46BB-8F35-5A58BFF56534}"/>
          </ac:spMkLst>
        </pc:spChg>
        <pc:spChg chg="mod">
          <ac:chgData name="vitalii odzhykovskyi" userId="51f98bb50a2da3b7" providerId="LiveId" clId="{A88993DC-FA89-4032-8AB4-C876447D0B8C}" dt="2020-06-23T12:47:36.676" v="1135" actId="108"/>
          <ac:spMkLst>
            <pc:docMk/>
            <pc:sldMk cId="2833812401" sldId="432"/>
            <ac:spMk id="8" creationId="{527759EC-F748-4F68-9DF4-6117CF16376E}"/>
          </ac:spMkLst>
        </pc:spChg>
        <pc:spChg chg="mod">
          <ac:chgData name="vitalii odzhykovskyi" userId="51f98bb50a2da3b7" providerId="LiveId" clId="{A88993DC-FA89-4032-8AB4-C876447D0B8C}" dt="2020-06-23T15:24:52.293" v="3457" actId="113"/>
          <ac:spMkLst>
            <pc:docMk/>
            <pc:sldMk cId="2833812401" sldId="432"/>
            <ac:spMk id="10" creationId="{00000000-0000-0000-0000-000000000000}"/>
          </ac:spMkLst>
        </pc:spChg>
      </pc:sldChg>
      <pc:sldChg chg="addSp modSp mod">
        <pc:chgData name="vitalii odzhykovskyi" userId="51f98bb50a2da3b7" providerId="LiveId" clId="{A88993DC-FA89-4032-8AB4-C876447D0B8C}" dt="2020-06-23T15:33:38.730" v="3736" actId="20577"/>
        <pc:sldMkLst>
          <pc:docMk/>
          <pc:sldMk cId="1468334691" sldId="433"/>
        </pc:sldMkLst>
        <pc:spChg chg="add mod">
          <ac:chgData name="vitalii odzhykovskyi" userId="51f98bb50a2da3b7" providerId="LiveId" clId="{A88993DC-FA89-4032-8AB4-C876447D0B8C}" dt="2020-06-23T15:26:11.498" v="3458" actId="255"/>
          <ac:spMkLst>
            <pc:docMk/>
            <pc:sldMk cId="1468334691" sldId="433"/>
            <ac:spMk id="3" creationId="{2B038EAE-A098-40BF-8019-190BF746429D}"/>
          </ac:spMkLst>
        </pc:spChg>
        <pc:spChg chg="mod">
          <ac:chgData name="vitalii odzhykovskyi" userId="51f98bb50a2da3b7" providerId="LiveId" clId="{A88993DC-FA89-4032-8AB4-C876447D0B8C}" dt="2020-06-23T15:33:38.730" v="3736" actId="20577"/>
          <ac:spMkLst>
            <pc:docMk/>
            <pc:sldMk cId="1468334691" sldId="433"/>
            <ac:spMk id="8" creationId="{6C447335-BCEE-494B-9605-D91D7ED34715}"/>
          </ac:spMkLst>
        </pc:spChg>
      </pc:sldChg>
      <pc:sldChg chg="addSp modSp mod">
        <pc:chgData name="vitalii odzhykovskyi" userId="51f98bb50a2da3b7" providerId="LiveId" clId="{A88993DC-FA89-4032-8AB4-C876447D0B8C}" dt="2020-06-23T15:32:54.313" v="3732" actId="6549"/>
        <pc:sldMkLst>
          <pc:docMk/>
          <pc:sldMk cId="3819379842" sldId="449"/>
        </pc:sldMkLst>
        <pc:spChg chg="mod">
          <ac:chgData name="vitalii odzhykovskyi" userId="51f98bb50a2da3b7" providerId="LiveId" clId="{A88993DC-FA89-4032-8AB4-C876447D0B8C}" dt="2020-06-23T14:02:41.855" v="2408" actId="1076"/>
          <ac:spMkLst>
            <pc:docMk/>
            <pc:sldMk cId="3819379842" sldId="449"/>
            <ac:spMk id="5" creationId="{00000000-0000-0000-0000-000000000000}"/>
          </ac:spMkLst>
        </pc:spChg>
        <pc:spChg chg="add mod">
          <ac:chgData name="vitalii odzhykovskyi" userId="51f98bb50a2da3b7" providerId="LiveId" clId="{A88993DC-FA89-4032-8AB4-C876447D0B8C}" dt="2020-06-23T15:32:54.313" v="3732" actId="6549"/>
          <ac:spMkLst>
            <pc:docMk/>
            <pc:sldMk cId="3819379842" sldId="449"/>
            <ac:spMk id="6" creationId="{74F7C526-10EC-4315-BC6E-CC71F85976DE}"/>
          </ac:spMkLst>
        </pc:spChg>
      </pc:sldChg>
      <pc:sldChg chg="addSp modSp mod">
        <pc:chgData name="vitalii odzhykovskyi" userId="51f98bb50a2da3b7" providerId="LiveId" clId="{A88993DC-FA89-4032-8AB4-C876447D0B8C}" dt="2020-06-23T15:30:46.912" v="3619" actId="1076"/>
        <pc:sldMkLst>
          <pc:docMk/>
          <pc:sldMk cId="4155067038" sldId="450"/>
        </pc:sldMkLst>
        <pc:spChg chg="add mod">
          <ac:chgData name="vitalii odzhykovskyi" userId="51f98bb50a2da3b7" providerId="LiveId" clId="{A88993DC-FA89-4032-8AB4-C876447D0B8C}" dt="2020-06-23T15:16:54.606" v="3344" actId="207"/>
          <ac:spMkLst>
            <pc:docMk/>
            <pc:sldMk cId="4155067038" sldId="450"/>
            <ac:spMk id="7" creationId="{7E080D75-6594-44DD-90BE-76F0ABC16FE2}"/>
          </ac:spMkLst>
        </pc:spChg>
        <pc:spChg chg="mod">
          <ac:chgData name="vitalii odzhykovskyi" userId="51f98bb50a2da3b7" providerId="LiveId" clId="{A88993DC-FA89-4032-8AB4-C876447D0B8C}" dt="2020-06-23T15:30:46.912" v="3619" actId="1076"/>
          <ac:spMkLst>
            <pc:docMk/>
            <pc:sldMk cId="4155067038" sldId="450"/>
            <ac:spMk id="8" creationId="{6C447335-BCEE-494B-9605-D91D7ED34715}"/>
          </ac:spMkLst>
        </pc:spChg>
        <pc:graphicFrameChg chg="add mod">
          <ac:chgData name="vitalii odzhykovskyi" userId="51f98bb50a2da3b7" providerId="LiveId" clId="{A88993DC-FA89-4032-8AB4-C876447D0B8C}" dt="2020-06-23T15:16:58.220" v="3345" actId="1076"/>
          <ac:graphicFrameMkLst>
            <pc:docMk/>
            <pc:sldMk cId="4155067038" sldId="450"/>
            <ac:graphicFrameMk id="9" creationId="{9509D386-FAB4-459D-9F9B-ACA99FA1FA5B}"/>
          </ac:graphicFrameMkLst>
        </pc:graphicFrameChg>
      </pc:sldChg>
      <pc:sldChg chg="modSp mod">
        <pc:chgData name="vitalii odzhykovskyi" userId="51f98bb50a2da3b7" providerId="LiveId" clId="{A88993DC-FA89-4032-8AB4-C876447D0B8C}" dt="2020-06-23T15:24:10.758" v="3451" actId="1076"/>
        <pc:sldMkLst>
          <pc:docMk/>
          <pc:sldMk cId="1413995447" sldId="452"/>
        </pc:sldMkLst>
        <pc:spChg chg="mod">
          <ac:chgData name="vitalii odzhykovskyi" userId="51f98bb50a2da3b7" providerId="LiveId" clId="{A88993DC-FA89-4032-8AB4-C876447D0B8C}" dt="2020-06-23T15:24:10.758" v="3451" actId="1076"/>
          <ac:spMkLst>
            <pc:docMk/>
            <pc:sldMk cId="1413995447" sldId="452"/>
            <ac:spMk id="2" creationId="{7AFD8FC4-F904-407E-8FCE-B7C6E351C917}"/>
          </ac:spMkLst>
        </pc:spChg>
      </pc:sldChg>
      <pc:sldChg chg="add del">
        <pc:chgData name="vitalii odzhykovskyi" userId="51f98bb50a2da3b7" providerId="LiveId" clId="{A88993DC-FA89-4032-8AB4-C876447D0B8C}" dt="2020-06-23T14:00:08.211" v="2406" actId="47"/>
        <pc:sldMkLst>
          <pc:docMk/>
          <pc:sldMk cId="1856605728" sldId="453"/>
        </pc:sldMkLst>
      </pc:sldChg>
      <pc:sldChg chg="addSp modSp add mod">
        <pc:chgData name="vitalii odzhykovskyi" userId="51f98bb50a2da3b7" providerId="LiveId" clId="{A88993DC-FA89-4032-8AB4-C876447D0B8C}" dt="2020-06-23T15:33:12.331" v="3733" actId="1076"/>
        <pc:sldMkLst>
          <pc:docMk/>
          <pc:sldMk cId="1005042366" sldId="454"/>
        </pc:sldMkLst>
        <pc:spChg chg="add mod">
          <ac:chgData name="vitalii odzhykovskyi" userId="51f98bb50a2da3b7" providerId="LiveId" clId="{A88993DC-FA89-4032-8AB4-C876447D0B8C}" dt="2020-06-23T15:33:12.331" v="3733" actId="1076"/>
          <ac:spMkLst>
            <pc:docMk/>
            <pc:sldMk cId="1005042366" sldId="454"/>
            <ac:spMk id="2" creationId="{818D5528-0F0A-4774-A165-C6C777035660}"/>
          </ac:spMkLst>
        </pc:spChg>
        <pc:spChg chg="mod">
          <ac:chgData name="vitalii odzhykovskyi" userId="51f98bb50a2da3b7" providerId="LiveId" clId="{A88993DC-FA89-4032-8AB4-C876447D0B8C}" dt="2020-06-23T13:37:20.648" v="1892" actId="255"/>
          <ac:spMkLst>
            <pc:docMk/>
            <pc:sldMk cId="1005042366" sldId="454"/>
            <ac:spMk id="5" creationId="{00000000-0000-0000-0000-000000000000}"/>
          </ac:spMkLst>
        </pc:spChg>
        <pc:spChg chg="mod">
          <ac:chgData name="vitalii odzhykovskyi" userId="51f98bb50a2da3b7" providerId="LiveId" clId="{A88993DC-FA89-4032-8AB4-C876447D0B8C}" dt="2020-06-23T13:34:55.592" v="1855" actId="21"/>
          <ac:spMkLst>
            <pc:docMk/>
            <pc:sldMk cId="1005042366" sldId="454"/>
            <ac:spMk id="6" creationId="{74F7C526-10EC-4315-BC6E-CC71F85976DE}"/>
          </ac:spMkLst>
        </pc:spChg>
      </pc:sldChg>
      <pc:sldChg chg="delSp modSp add del mod">
        <pc:chgData name="vitalii odzhykovskyi" userId="51f98bb50a2da3b7" providerId="LiveId" clId="{A88993DC-FA89-4032-8AB4-C876447D0B8C}" dt="2020-06-23T13:27:23.472" v="1680" actId="47"/>
        <pc:sldMkLst>
          <pc:docMk/>
          <pc:sldMk cId="3754392194" sldId="456"/>
        </pc:sldMkLst>
        <pc:spChg chg="del mod">
          <ac:chgData name="vitalii odzhykovskyi" userId="51f98bb50a2da3b7" providerId="LiveId" clId="{A88993DC-FA89-4032-8AB4-C876447D0B8C}" dt="2020-06-23T13:27:13.642" v="1677" actId="21"/>
          <ac:spMkLst>
            <pc:docMk/>
            <pc:sldMk cId="3754392194" sldId="456"/>
            <ac:spMk id="6" creationId="{D76F8961-7E5C-4D4B-8644-089B76D9D244}"/>
          </ac:spMkLst>
        </pc:spChg>
        <pc:graphicFrameChg chg="del mod">
          <ac:chgData name="vitalii odzhykovskyi" userId="51f98bb50a2da3b7" providerId="LiveId" clId="{A88993DC-FA89-4032-8AB4-C876447D0B8C}" dt="2020-06-23T13:27:13.642" v="1677" actId="21"/>
          <ac:graphicFrameMkLst>
            <pc:docMk/>
            <pc:sldMk cId="3754392194" sldId="456"/>
            <ac:graphicFrameMk id="11" creationId="{E7A38680-779A-4FFB-861F-EA0645A97121}"/>
          </ac:graphicFrameMkLst>
        </pc:graphicFrameChg>
      </pc:sldChg>
      <pc:sldChg chg="addSp delSp modSp add del mod">
        <pc:chgData name="vitalii odzhykovskyi" userId="51f98bb50a2da3b7" providerId="LiveId" clId="{A88993DC-FA89-4032-8AB4-C876447D0B8C}" dt="2020-06-23T15:31:40.605" v="3624" actId="47"/>
        <pc:sldMkLst>
          <pc:docMk/>
          <pc:sldMk cId="1439994548" sldId="457"/>
        </pc:sldMkLst>
        <pc:spChg chg="add mod">
          <ac:chgData name="vitalii odzhykovskyi" userId="51f98bb50a2da3b7" providerId="LiveId" clId="{A88993DC-FA89-4032-8AB4-C876447D0B8C}" dt="2020-06-23T14:23:46.901" v="3045" actId="113"/>
          <ac:spMkLst>
            <pc:docMk/>
            <pc:sldMk cId="1439994548" sldId="457"/>
            <ac:spMk id="2" creationId="{F8F3363B-ACE4-45A3-B0A9-1A2471B0315D}"/>
          </ac:spMkLst>
        </pc:spChg>
        <pc:spChg chg="add mod">
          <ac:chgData name="vitalii odzhykovskyi" userId="51f98bb50a2da3b7" providerId="LiveId" clId="{A88993DC-FA89-4032-8AB4-C876447D0B8C}" dt="2020-06-23T15:18:19.545" v="3351" actId="113"/>
          <ac:spMkLst>
            <pc:docMk/>
            <pc:sldMk cId="1439994548" sldId="457"/>
            <ac:spMk id="3" creationId="{8B02A2C7-F560-40BD-8B82-A1B6F79E17AF}"/>
          </ac:spMkLst>
        </pc:spChg>
        <pc:spChg chg="mod">
          <ac:chgData name="vitalii odzhykovskyi" userId="51f98bb50a2da3b7" providerId="LiveId" clId="{A88993DC-FA89-4032-8AB4-C876447D0B8C}" dt="2020-06-23T14:15:12.678" v="2918" actId="20577"/>
          <ac:spMkLst>
            <pc:docMk/>
            <pc:sldMk cId="1439994548" sldId="457"/>
            <ac:spMk id="6" creationId="{D76F8961-7E5C-4D4B-8644-089B76D9D244}"/>
          </ac:spMkLst>
        </pc:spChg>
        <pc:graphicFrameChg chg="del">
          <ac:chgData name="vitalii odzhykovskyi" userId="51f98bb50a2da3b7" providerId="LiveId" clId="{A88993DC-FA89-4032-8AB4-C876447D0B8C}" dt="2020-06-23T14:14:22.492" v="2789" actId="478"/>
          <ac:graphicFrameMkLst>
            <pc:docMk/>
            <pc:sldMk cId="1439994548" sldId="457"/>
            <ac:graphicFrameMk id="20" creationId="{18BAD26A-3B59-4B12-A9CD-F09C7414AF2C}"/>
          </ac:graphicFrameMkLst>
        </pc:graphicFrameChg>
      </pc:sldChg>
      <pc:sldChg chg="delSp modSp add mod">
        <pc:chgData name="vitalii odzhykovskyi" userId="51f98bb50a2da3b7" providerId="LiveId" clId="{A88993DC-FA89-4032-8AB4-C876447D0B8C}" dt="2020-06-23T15:34:24.812" v="3771" actId="113"/>
        <pc:sldMkLst>
          <pc:docMk/>
          <pc:sldMk cId="2089287976" sldId="458"/>
        </pc:sldMkLst>
        <pc:spChg chg="mod">
          <ac:chgData name="vitalii odzhykovskyi" userId="51f98bb50a2da3b7" providerId="LiveId" clId="{A88993DC-FA89-4032-8AB4-C876447D0B8C}" dt="2020-06-23T15:34:24.812" v="3771" actId="113"/>
          <ac:spMkLst>
            <pc:docMk/>
            <pc:sldMk cId="2089287976" sldId="458"/>
            <ac:spMk id="2" creationId="{12ABEEA9-998B-406D-9A7B-906FBDD85252}"/>
          </ac:spMkLst>
        </pc:spChg>
        <pc:spChg chg="mod">
          <ac:chgData name="vitalii odzhykovskyi" userId="51f98bb50a2da3b7" providerId="LiveId" clId="{A88993DC-FA89-4032-8AB4-C876447D0B8C}" dt="2020-06-23T15:34:15.287" v="3770" actId="20577"/>
          <ac:spMkLst>
            <pc:docMk/>
            <pc:sldMk cId="2089287976" sldId="458"/>
            <ac:spMk id="6" creationId="{D76F8961-7E5C-4D4B-8644-089B76D9D244}"/>
          </ac:spMkLst>
        </pc:spChg>
        <pc:spChg chg="del">
          <ac:chgData name="vitalii odzhykovskyi" userId="51f98bb50a2da3b7" providerId="LiveId" clId="{A88993DC-FA89-4032-8AB4-C876447D0B8C}" dt="2020-06-23T15:34:11.587" v="3769" actId="478"/>
          <ac:spMkLst>
            <pc:docMk/>
            <pc:sldMk cId="2089287976" sldId="458"/>
            <ac:spMk id="21" creationId="{E51B8372-D14E-41DC-8598-858170A50015}"/>
          </ac:spMkLst>
        </pc:spChg>
      </pc:sldChg>
      <pc:sldChg chg="addSp delSp modSp add mod">
        <pc:chgData name="vitalii odzhykovskyi" userId="51f98bb50a2da3b7" providerId="LiveId" clId="{A88993DC-FA89-4032-8AB4-C876447D0B8C}" dt="2020-06-23T15:22:02.251" v="3440" actId="20577"/>
        <pc:sldMkLst>
          <pc:docMk/>
          <pc:sldMk cId="4279028684" sldId="459"/>
        </pc:sldMkLst>
        <pc:spChg chg="add del mod">
          <ac:chgData name="vitalii odzhykovskyi" userId="51f98bb50a2da3b7" providerId="LiveId" clId="{A88993DC-FA89-4032-8AB4-C876447D0B8C}" dt="2020-06-23T13:47:46.655" v="2339"/>
          <ac:spMkLst>
            <pc:docMk/>
            <pc:sldMk cId="4279028684" sldId="459"/>
            <ac:spMk id="2" creationId="{F10CDA15-5683-4C19-89ED-C09B5CBA9430}"/>
          </ac:spMkLst>
        </pc:spChg>
        <pc:spChg chg="mod">
          <ac:chgData name="vitalii odzhykovskyi" userId="51f98bb50a2da3b7" providerId="LiveId" clId="{A88993DC-FA89-4032-8AB4-C876447D0B8C}" dt="2020-06-23T13:37:07.037" v="1888" actId="1076"/>
          <ac:spMkLst>
            <pc:docMk/>
            <pc:sldMk cId="4279028684" sldId="459"/>
            <ac:spMk id="5" creationId="{00000000-0000-0000-0000-000000000000}"/>
          </ac:spMkLst>
        </pc:spChg>
        <pc:spChg chg="mod">
          <ac:chgData name="vitalii odzhykovskyi" userId="51f98bb50a2da3b7" providerId="LiveId" clId="{A88993DC-FA89-4032-8AB4-C876447D0B8C}" dt="2020-06-23T15:22:02.251" v="3440" actId="20577"/>
          <ac:spMkLst>
            <pc:docMk/>
            <pc:sldMk cId="4279028684" sldId="459"/>
            <ac:spMk id="6" creationId="{74F7C526-10EC-4315-BC6E-CC71F85976DE}"/>
          </ac:spMkLst>
        </pc:spChg>
      </pc:sldChg>
      <pc:sldChg chg="add del">
        <pc:chgData name="vitalii odzhykovskyi" userId="51f98bb50a2da3b7" providerId="LiveId" clId="{A88993DC-FA89-4032-8AB4-C876447D0B8C}" dt="2020-06-23T13:48:54.240" v="2378" actId="47"/>
        <pc:sldMkLst>
          <pc:docMk/>
          <pc:sldMk cId="434313502" sldId="460"/>
        </pc:sldMkLst>
      </pc:sldChg>
      <pc:sldChg chg="add del">
        <pc:chgData name="vitalii odzhykovskyi" userId="51f98bb50a2da3b7" providerId="LiveId" clId="{A88993DC-FA89-4032-8AB4-C876447D0B8C}" dt="2020-06-23T15:15:41.249" v="3329" actId="47"/>
        <pc:sldMkLst>
          <pc:docMk/>
          <pc:sldMk cId="3366851005" sldId="460"/>
        </pc:sldMkLst>
      </pc:sldChg>
      <pc:sldChg chg="addSp delSp modSp add mod ord">
        <pc:chgData name="vitalii odzhykovskyi" userId="51f98bb50a2da3b7" providerId="LiveId" clId="{A88993DC-FA89-4032-8AB4-C876447D0B8C}" dt="2020-06-23T15:14:51.354" v="3328"/>
        <pc:sldMkLst>
          <pc:docMk/>
          <pc:sldMk cId="3333793060" sldId="461"/>
        </pc:sldMkLst>
        <pc:spChg chg="add mod">
          <ac:chgData name="vitalii odzhykovskyi" userId="51f98bb50a2da3b7" providerId="LiveId" clId="{A88993DC-FA89-4032-8AB4-C876447D0B8C}" dt="2020-06-23T14:07:51.111" v="2728" actId="20577"/>
          <ac:spMkLst>
            <pc:docMk/>
            <pc:sldMk cId="3333793060" sldId="461"/>
            <ac:spMk id="2" creationId="{55EB009D-8F65-4FFA-8A73-47C4E692406F}"/>
          </ac:spMkLst>
        </pc:spChg>
        <pc:spChg chg="mod">
          <ac:chgData name="vitalii odzhykovskyi" userId="51f98bb50a2da3b7" providerId="LiveId" clId="{A88993DC-FA89-4032-8AB4-C876447D0B8C}" dt="2020-06-23T14:06:53.487" v="2638" actId="14100"/>
          <ac:spMkLst>
            <pc:docMk/>
            <pc:sldMk cId="3333793060" sldId="461"/>
            <ac:spMk id="6" creationId="{D76F8961-7E5C-4D4B-8644-089B76D9D244}"/>
          </ac:spMkLst>
        </pc:sp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3" creationId="{B311C71B-E512-4041-A0D3-A81CB7542D1F}"/>
          </ac:picMkLst>
        </pc:pic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5" creationId="{AB9BE0F1-D045-4CAB-8EB0-22CC65A097C7}"/>
          </ac:picMkLst>
        </pc:pic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9" creationId="{B1CEB2E0-E7E6-46E6-91F8-9AE7E8FED89D}"/>
          </ac:picMkLst>
        </pc:picChg>
        <pc:picChg chg="del">
          <ac:chgData name="vitalii odzhykovskyi" userId="51f98bb50a2da3b7" providerId="LiveId" clId="{A88993DC-FA89-4032-8AB4-C876447D0B8C}" dt="2020-06-23T14:05:33.251" v="2413" actId="478"/>
          <ac:picMkLst>
            <pc:docMk/>
            <pc:sldMk cId="3333793060" sldId="461"/>
            <ac:picMk id="11" creationId="{6C062906-4FC6-47FE-AE50-068A336D30AA}"/>
          </ac:picMkLst>
        </pc:pic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12" creationId="{4CC86776-0609-4304-BB48-9E6C22A0DF00}"/>
          </ac:picMkLst>
        </pc:pic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3078" creationId="{B7454D34-09AF-400F-B3EC-5534075B87F4}"/>
          </ac:picMkLst>
        </pc:pic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3080" creationId="{16BF8D8C-BB9C-4DB4-8194-A41D7536EFC1}"/>
          </ac:picMkLst>
        </pc:picChg>
        <pc:picChg chg="del">
          <ac:chgData name="vitalii odzhykovskyi" userId="51f98bb50a2da3b7" providerId="LiveId" clId="{A88993DC-FA89-4032-8AB4-C876447D0B8C}" dt="2020-06-23T14:05:28.774" v="2410" actId="478"/>
          <ac:picMkLst>
            <pc:docMk/>
            <pc:sldMk cId="3333793060" sldId="461"/>
            <ac:picMk id="3084" creationId="{CBA62BA0-CA55-4018-82A4-5A72E18ACBA5}"/>
          </ac:picMkLst>
        </pc:picChg>
      </pc:sldChg>
      <pc:sldChg chg="add del">
        <pc:chgData name="vitalii odzhykovskyi" userId="51f98bb50a2da3b7" providerId="LiveId" clId="{A88993DC-FA89-4032-8AB4-C876447D0B8C}" dt="2020-06-23T14:05:30.097" v="2412"/>
        <pc:sldMkLst>
          <pc:docMk/>
          <pc:sldMk cId="392820341" sldId="462"/>
        </pc:sldMkLst>
      </pc:sldChg>
      <pc:sldChg chg="delSp add mod">
        <pc:chgData name="vitalii odzhykovskyi" userId="51f98bb50a2da3b7" providerId="LiveId" clId="{A88993DC-FA89-4032-8AB4-C876447D0B8C}" dt="2020-06-23T14:14:15.535" v="2788" actId="478"/>
        <pc:sldMkLst>
          <pc:docMk/>
          <pc:sldMk cId="1528061311" sldId="462"/>
        </pc:sldMkLst>
        <pc:spChg chg="del">
          <ac:chgData name="vitalii odzhykovskyi" userId="51f98bb50a2da3b7" providerId="LiveId" clId="{A88993DC-FA89-4032-8AB4-C876447D0B8C}" dt="2020-06-23T14:14:15.535" v="2788" actId="478"/>
          <ac:spMkLst>
            <pc:docMk/>
            <pc:sldMk cId="1528061311" sldId="462"/>
            <ac:spMk id="2" creationId="{F8F3363B-ACE4-45A3-B0A9-1A2471B0315D}"/>
          </ac:spMkLst>
        </pc:spChg>
      </pc:sldChg>
      <pc:sldChg chg="addSp delSp modSp add mod">
        <pc:chgData name="vitalii odzhykovskyi" userId="51f98bb50a2da3b7" providerId="LiveId" clId="{A88993DC-FA89-4032-8AB4-C876447D0B8C}" dt="2020-06-23T15:14:45.117" v="3326" actId="14100"/>
        <pc:sldMkLst>
          <pc:docMk/>
          <pc:sldMk cId="131632164" sldId="463"/>
        </pc:sldMkLst>
        <pc:spChg chg="del mod">
          <ac:chgData name="vitalii odzhykovskyi" userId="51f98bb50a2da3b7" providerId="LiveId" clId="{A88993DC-FA89-4032-8AB4-C876447D0B8C}" dt="2020-06-23T15:14:17.439" v="3317" actId="478"/>
          <ac:spMkLst>
            <pc:docMk/>
            <pc:sldMk cId="131632164" sldId="463"/>
            <ac:spMk id="6" creationId="{D76F8961-7E5C-4D4B-8644-089B76D9D244}"/>
          </ac:spMkLst>
        </pc:spChg>
        <pc:spChg chg="add mod">
          <ac:chgData name="vitalii odzhykovskyi" userId="51f98bb50a2da3b7" providerId="LiveId" clId="{A88993DC-FA89-4032-8AB4-C876447D0B8C}" dt="2020-06-23T15:14:38.814" v="3324" actId="1076"/>
          <ac:spMkLst>
            <pc:docMk/>
            <pc:sldMk cId="131632164" sldId="463"/>
            <ac:spMk id="14" creationId="{C221C1F7-61D9-4A90-BD86-862D92649725}"/>
          </ac:spMkLst>
        </pc:spChg>
        <pc:spChg chg="add mod">
          <ac:chgData name="vitalii odzhykovskyi" userId="51f98bb50a2da3b7" providerId="LiveId" clId="{A88993DC-FA89-4032-8AB4-C876447D0B8C}" dt="2020-06-23T15:14:19.986" v="3318" actId="1076"/>
          <ac:spMkLst>
            <pc:docMk/>
            <pc:sldMk cId="131632164" sldId="463"/>
            <ac:spMk id="15" creationId="{AC0062B1-7D2D-45E1-9747-EB98AE4BFD8B}"/>
          </ac:spMkLst>
        </pc:spChg>
        <pc:spChg chg="add mod">
          <ac:chgData name="vitalii odzhykovskyi" userId="51f98bb50a2da3b7" providerId="LiveId" clId="{A88993DC-FA89-4032-8AB4-C876447D0B8C}" dt="2020-06-23T15:14:45.117" v="3326" actId="14100"/>
          <ac:spMkLst>
            <pc:docMk/>
            <pc:sldMk cId="131632164" sldId="463"/>
            <ac:spMk id="18" creationId="{E81C90EF-7BEB-43B3-AA1A-97A4B59A9566}"/>
          </ac:spMkLst>
        </pc:spChg>
        <pc:spChg chg="add mod">
          <ac:chgData name="vitalii odzhykovskyi" userId="51f98bb50a2da3b7" providerId="LiveId" clId="{A88993DC-FA89-4032-8AB4-C876447D0B8C}" dt="2020-06-23T15:14:41.714" v="3325" actId="1076"/>
          <ac:spMkLst>
            <pc:docMk/>
            <pc:sldMk cId="131632164" sldId="463"/>
            <ac:spMk id="20" creationId="{5E6973F0-1627-4CBB-A4CC-41F35518C246}"/>
          </ac:spMkLst>
        </pc:spChg>
        <pc:spChg chg="add mod">
          <ac:chgData name="vitalii odzhykovskyi" userId="51f98bb50a2da3b7" providerId="LiveId" clId="{A88993DC-FA89-4032-8AB4-C876447D0B8C}" dt="2020-06-23T15:14:08.894" v="3315"/>
          <ac:spMkLst>
            <pc:docMk/>
            <pc:sldMk cId="131632164" sldId="463"/>
            <ac:spMk id="23" creationId="{D5332EAC-DF49-40AB-9743-479B9D9222E6}"/>
          </ac:spMkLst>
        </pc:spChg>
        <pc:spChg chg="add mod">
          <ac:chgData name="vitalii odzhykovskyi" userId="51f98bb50a2da3b7" providerId="LiveId" clId="{A88993DC-FA89-4032-8AB4-C876447D0B8C}" dt="2020-06-23T15:14:08.894" v="3315"/>
          <ac:spMkLst>
            <pc:docMk/>
            <pc:sldMk cId="131632164" sldId="463"/>
            <ac:spMk id="24" creationId="{F2BCBDAB-F3EC-4B5D-B278-800231F31E61}"/>
          </ac:spMkLst>
        </pc:spChg>
        <pc:grpChg chg="add mod">
          <ac:chgData name="vitalii odzhykovskyi" userId="51f98bb50a2da3b7" providerId="LiveId" clId="{A88993DC-FA89-4032-8AB4-C876447D0B8C}" dt="2020-06-23T15:14:22.346" v="3319" actId="1076"/>
          <ac:grpSpMkLst>
            <pc:docMk/>
            <pc:sldMk cId="131632164" sldId="463"/>
            <ac:grpSpMk id="16" creationId="{69B42DE3-DCA9-4385-BAE1-0B014AE59284}"/>
          </ac:grpSpMkLst>
        </pc:grpChg>
        <pc:grpChg chg="add mod">
          <ac:chgData name="vitalii odzhykovskyi" userId="51f98bb50a2da3b7" providerId="LiveId" clId="{A88993DC-FA89-4032-8AB4-C876447D0B8C}" dt="2020-06-23T15:14:08.894" v="3315"/>
          <ac:grpSpMkLst>
            <pc:docMk/>
            <pc:sldMk cId="131632164" sldId="463"/>
            <ac:grpSpMk id="22" creationId="{710BF308-07B3-413C-9492-D2A45E5B694A}"/>
          </ac:grpSpMkLst>
        </pc:grp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3" creationId="{B311C71B-E512-4041-A0D3-A81CB7542D1F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5" creationId="{AB9BE0F1-D045-4CAB-8EB0-22CC65A097C7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9" creationId="{B1CEB2E0-E7E6-46E6-91F8-9AE7E8FED89D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11" creationId="{6C062906-4FC6-47FE-AE50-068A336D30AA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12" creationId="{4CC86776-0609-4304-BB48-9E6C22A0DF00}"/>
          </ac:picMkLst>
        </pc:picChg>
        <pc:picChg chg="add mod">
          <ac:chgData name="vitalii odzhykovskyi" userId="51f98bb50a2da3b7" providerId="LiveId" clId="{A88993DC-FA89-4032-8AB4-C876447D0B8C}" dt="2020-06-23T15:14:36.040" v="3323" actId="1076"/>
          <ac:picMkLst>
            <pc:docMk/>
            <pc:sldMk cId="131632164" sldId="463"/>
            <ac:picMk id="17" creationId="{00424EAB-AD1A-4E56-B67F-6F2EDB85908D}"/>
          </ac:picMkLst>
        </pc:picChg>
        <pc:picChg chg="add mod">
          <ac:chgData name="vitalii odzhykovskyi" userId="51f98bb50a2da3b7" providerId="LiveId" clId="{A88993DC-FA89-4032-8AB4-C876447D0B8C}" dt="2020-06-23T15:14:33.206" v="3322" actId="1076"/>
          <ac:picMkLst>
            <pc:docMk/>
            <pc:sldMk cId="131632164" sldId="463"/>
            <ac:picMk id="19" creationId="{97D8F42C-D20C-4DF0-AE68-5DEC404B29B1}"/>
          </ac:picMkLst>
        </pc:picChg>
        <pc:picChg chg="add mod">
          <ac:chgData name="vitalii odzhykovskyi" userId="51f98bb50a2da3b7" providerId="LiveId" clId="{A88993DC-FA89-4032-8AB4-C876447D0B8C}" dt="2020-06-23T15:14:08.894" v="3315"/>
          <ac:picMkLst>
            <pc:docMk/>
            <pc:sldMk cId="131632164" sldId="463"/>
            <ac:picMk id="21" creationId="{DAA7F9A4-180B-4FAE-8D73-995FDC1A41E4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3078" creationId="{B7454D34-09AF-400F-B3EC-5534075B87F4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3080" creationId="{16BF8D8C-BB9C-4DB4-8194-A41D7536EFC1}"/>
          </ac:picMkLst>
        </pc:picChg>
        <pc:picChg chg="del">
          <ac:chgData name="vitalii odzhykovskyi" userId="51f98bb50a2da3b7" providerId="LiveId" clId="{A88993DC-FA89-4032-8AB4-C876447D0B8C}" dt="2020-06-23T14:47:30.855" v="3261" actId="478"/>
          <ac:picMkLst>
            <pc:docMk/>
            <pc:sldMk cId="131632164" sldId="463"/>
            <ac:picMk id="3084" creationId="{CBA62BA0-CA55-4018-82A4-5A72E18ACBA5}"/>
          </ac:picMkLst>
        </pc:picChg>
      </pc:sldChg>
      <pc:sldChg chg="add ord">
        <pc:chgData name="vitalii odzhykovskyi" userId="51f98bb50a2da3b7" providerId="LiveId" clId="{A88993DC-FA89-4032-8AB4-C876447D0B8C}" dt="2020-06-23T15:15:45.016" v="3332"/>
        <pc:sldMkLst>
          <pc:docMk/>
          <pc:sldMk cId="3366851005" sldId="464"/>
        </pc:sldMkLst>
      </pc:sldChg>
      <pc:sldChg chg="modSp add mod ord">
        <pc:chgData name="vitalii odzhykovskyi" userId="51f98bb50a2da3b7" providerId="LiveId" clId="{A88993DC-FA89-4032-8AB4-C876447D0B8C}" dt="2020-06-23T15:32:18.753" v="3725" actId="1076"/>
        <pc:sldMkLst>
          <pc:docMk/>
          <pc:sldMk cId="583834772" sldId="465"/>
        </pc:sldMkLst>
        <pc:spChg chg="mod">
          <ac:chgData name="vitalii odzhykovskyi" userId="51f98bb50a2da3b7" providerId="LiveId" clId="{A88993DC-FA89-4032-8AB4-C876447D0B8C}" dt="2020-06-23T15:32:18.753" v="3725" actId="1076"/>
          <ac:spMkLst>
            <pc:docMk/>
            <pc:sldMk cId="583834772" sldId="465"/>
            <ac:spMk id="2" creationId="{F8F3363B-ACE4-45A3-B0A9-1A2471B0315D}"/>
          </ac:spMkLst>
        </pc:spChg>
        <pc:spChg chg="mod">
          <ac:chgData name="vitalii odzhykovskyi" userId="51f98bb50a2da3b7" providerId="LiveId" clId="{A88993DC-FA89-4032-8AB4-C876447D0B8C}" dt="2020-06-23T15:32:16.338" v="3724" actId="1076"/>
          <ac:spMkLst>
            <pc:docMk/>
            <pc:sldMk cId="583834772" sldId="465"/>
            <ac:spMk id="3" creationId="{8B02A2C7-F560-40BD-8B82-A1B6F79E17AF}"/>
          </ac:spMkLst>
        </pc:spChg>
        <pc:spChg chg="mod">
          <ac:chgData name="vitalii odzhykovskyi" userId="51f98bb50a2da3b7" providerId="LiveId" clId="{A88993DC-FA89-4032-8AB4-C876447D0B8C}" dt="2020-06-23T15:32:05.493" v="3721" actId="20577"/>
          <ac:spMkLst>
            <pc:docMk/>
            <pc:sldMk cId="583834772" sldId="465"/>
            <ac:spMk id="6" creationId="{D76F8961-7E5C-4D4B-8644-089B76D9D2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074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074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585C58FB-22EA-4875-BC81-2F008379B84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49313"/>
            <a:ext cx="32400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54" y="3271952"/>
            <a:ext cx="7940131" cy="2676014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936"/>
            <a:ext cx="4301642" cy="340739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23" y="6456936"/>
            <a:ext cx="4300168" cy="340739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C5962E7-14CB-43DB-B0E3-8D6A300C7E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6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6502A2-F3BE-48F6-9E74-BDEBE13BC15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02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6452"/>
            <a:ext cx="9094788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8752"/>
            <a:ext cx="748982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pPr marL="254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pPr marL="254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6089" y="1456436"/>
            <a:ext cx="4498340" cy="5159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34634" y="1495806"/>
            <a:ext cx="4507230" cy="508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pPr marL="254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pPr marL="254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pPr marL="254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501" y="867365"/>
            <a:ext cx="5941218" cy="736045"/>
          </a:xfrm>
        </p:spPr>
        <p:txBody>
          <a:bodyPr>
            <a:normAutofit/>
          </a:bodyPr>
          <a:lstStyle>
            <a:lvl1pPr>
              <a:defRPr sz="2546" b="1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648" y="6659752"/>
            <a:ext cx="908439" cy="90944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52422"/>
            <a:ext cx="252038" cy="735324"/>
          </a:xfrm>
          <a:prstGeom prst="rect">
            <a:avLst/>
          </a:prstGeom>
          <a:solidFill>
            <a:srgbClr val="ED1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965749" y="7055138"/>
            <a:ext cx="0" cy="504635"/>
          </a:xfrm>
          <a:prstGeom prst="line">
            <a:avLst/>
          </a:prstGeom>
          <a:ln>
            <a:solidFill>
              <a:srgbClr val="ED1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96944" y="6684557"/>
            <a:ext cx="409400" cy="146963"/>
          </a:xfrm>
        </p:spPr>
        <p:txBody>
          <a:bodyPr/>
          <a:lstStyle>
            <a:lvl1pPr>
              <a:defRPr sz="955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CD79287-3AD4-5842-ADC3-1D59AD6121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352" y="2315549"/>
            <a:ext cx="925397" cy="4319772"/>
          </a:xfrm>
        </p:spPr>
        <p:txBody>
          <a:bodyPr anchor="t"/>
          <a:lstStyle>
            <a:lvl1pPr marL="0" indent="0">
              <a:buNone/>
              <a:defRPr sz="2807"/>
            </a:lvl1pPr>
            <a:lvl2pPr marL="401013" indent="0">
              <a:buNone/>
              <a:defRPr sz="2456"/>
            </a:lvl2pPr>
            <a:lvl3pPr marL="802026" indent="0">
              <a:buNone/>
              <a:defRPr sz="2105"/>
            </a:lvl3pPr>
            <a:lvl4pPr marL="1203038" indent="0">
              <a:buNone/>
              <a:defRPr sz="1754"/>
            </a:lvl4pPr>
            <a:lvl5pPr marL="1604051" indent="0">
              <a:buNone/>
              <a:defRPr sz="1754"/>
            </a:lvl5pPr>
            <a:lvl6pPr marL="2005064" indent="0">
              <a:buNone/>
              <a:defRPr sz="1754"/>
            </a:lvl6pPr>
            <a:lvl7pPr marL="2406077" indent="0">
              <a:buNone/>
              <a:defRPr sz="1754"/>
            </a:lvl7pPr>
            <a:lvl8pPr marL="2807089" indent="0">
              <a:buNone/>
              <a:defRPr sz="1754"/>
            </a:lvl8pPr>
            <a:lvl9pPr marL="3208102" indent="0">
              <a:buNone/>
              <a:defRPr sz="1754"/>
            </a:lvl9pPr>
          </a:lstStyle>
          <a:p>
            <a:r>
              <a:rPr lang="ru-RU"/>
              <a:t>Drag</a:t>
            </a:r>
            <a:r>
              <a:rPr lang="ru-RU" dirty="0"/>
              <a:t> </a:t>
            </a:r>
            <a:r>
              <a:rPr lang="ru-RU" dirty="0" err="1"/>
              <a:t>picture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placeholder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icon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add</a:t>
            </a:r>
            <a:endParaRPr lang="en-US" dirty="0"/>
          </a:p>
        </p:txBody>
      </p:sp>
      <p:sp>
        <p:nvSpPr>
          <p:cNvPr id="1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50352" y="3725794"/>
            <a:ext cx="925397" cy="4319772"/>
          </a:xfrm>
        </p:spPr>
        <p:txBody>
          <a:bodyPr anchor="t"/>
          <a:lstStyle>
            <a:lvl1pPr marL="0" indent="0">
              <a:buNone/>
              <a:defRPr sz="2807"/>
            </a:lvl1pPr>
            <a:lvl2pPr marL="401013" indent="0">
              <a:buNone/>
              <a:defRPr sz="2456"/>
            </a:lvl2pPr>
            <a:lvl3pPr marL="802026" indent="0">
              <a:buNone/>
              <a:defRPr sz="2105"/>
            </a:lvl3pPr>
            <a:lvl4pPr marL="1203038" indent="0">
              <a:buNone/>
              <a:defRPr sz="1754"/>
            </a:lvl4pPr>
            <a:lvl5pPr marL="1604051" indent="0">
              <a:buNone/>
              <a:defRPr sz="1754"/>
            </a:lvl5pPr>
            <a:lvl6pPr marL="2005064" indent="0">
              <a:buNone/>
              <a:defRPr sz="1754"/>
            </a:lvl6pPr>
            <a:lvl7pPr marL="2406077" indent="0">
              <a:buNone/>
              <a:defRPr sz="1754"/>
            </a:lvl7pPr>
            <a:lvl8pPr marL="2807089" indent="0">
              <a:buNone/>
              <a:defRPr sz="1754"/>
            </a:lvl8pPr>
            <a:lvl9pPr marL="3208102" indent="0">
              <a:buNone/>
              <a:defRPr sz="1754"/>
            </a:lvl9pPr>
          </a:lstStyle>
          <a:p>
            <a:r>
              <a:rPr lang="ru-RU"/>
              <a:t>Drag picture to placeholder or click icon to add</a:t>
            </a:r>
            <a:endParaRPr lang="en-US" dirty="0"/>
          </a:p>
        </p:txBody>
      </p:sp>
      <p:sp>
        <p:nvSpPr>
          <p:cNvPr id="16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650352" y="5195107"/>
            <a:ext cx="925397" cy="4319772"/>
          </a:xfrm>
        </p:spPr>
        <p:txBody>
          <a:bodyPr anchor="t"/>
          <a:lstStyle>
            <a:lvl1pPr marL="0" indent="0">
              <a:buNone/>
              <a:defRPr sz="2807"/>
            </a:lvl1pPr>
            <a:lvl2pPr marL="401013" indent="0">
              <a:buNone/>
              <a:defRPr sz="2456"/>
            </a:lvl2pPr>
            <a:lvl3pPr marL="802026" indent="0">
              <a:buNone/>
              <a:defRPr sz="2105"/>
            </a:lvl3pPr>
            <a:lvl4pPr marL="1203038" indent="0">
              <a:buNone/>
              <a:defRPr sz="1754"/>
            </a:lvl4pPr>
            <a:lvl5pPr marL="1604051" indent="0">
              <a:buNone/>
              <a:defRPr sz="1754"/>
            </a:lvl5pPr>
            <a:lvl6pPr marL="2005064" indent="0">
              <a:buNone/>
              <a:defRPr sz="1754"/>
            </a:lvl6pPr>
            <a:lvl7pPr marL="2406077" indent="0">
              <a:buNone/>
              <a:defRPr sz="1754"/>
            </a:lvl7pPr>
            <a:lvl8pPr marL="2807089" indent="0">
              <a:buNone/>
              <a:defRPr sz="1754"/>
            </a:lvl8pPr>
            <a:lvl9pPr marL="3208102" indent="0">
              <a:buNone/>
              <a:defRPr sz="1754"/>
            </a:lvl9pPr>
          </a:lstStyle>
          <a:p>
            <a:r>
              <a:rPr lang="ru-RU"/>
              <a:t>Drag picture to placeholder or click icon to add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561401" y="2315549"/>
            <a:ext cx="925397" cy="4319772"/>
          </a:xfrm>
        </p:spPr>
        <p:txBody>
          <a:bodyPr anchor="t"/>
          <a:lstStyle>
            <a:lvl1pPr marL="0" indent="0">
              <a:buNone/>
              <a:defRPr sz="2807"/>
            </a:lvl1pPr>
            <a:lvl2pPr marL="401013" indent="0">
              <a:buNone/>
              <a:defRPr sz="2456"/>
            </a:lvl2pPr>
            <a:lvl3pPr marL="802026" indent="0">
              <a:buNone/>
              <a:defRPr sz="2105"/>
            </a:lvl3pPr>
            <a:lvl4pPr marL="1203038" indent="0">
              <a:buNone/>
              <a:defRPr sz="1754"/>
            </a:lvl4pPr>
            <a:lvl5pPr marL="1604051" indent="0">
              <a:buNone/>
              <a:defRPr sz="1754"/>
            </a:lvl5pPr>
            <a:lvl6pPr marL="2005064" indent="0">
              <a:buNone/>
              <a:defRPr sz="1754"/>
            </a:lvl6pPr>
            <a:lvl7pPr marL="2406077" indent="0">
              <a:buNone/>
              <a:defRPr sz="1754"/>
            </a:lvl7pPr>
            <a:lvl8pPr marL="2807089" indent="0">
              <a:buNone/>
              <a:defRPr sz="1754"/>
            </a:lvl8pPr>
            <a:lvl9pPr marL="3208102" indent="0">
              <a:buNone/>
              <a:defRPr sz="1754"/>
            </a:lvl9pPr>
          </a:lstStyle>
          <a:p>
            <a:r>
              <a:rPr lang="ru-RU"/>
              <a:t>Drag picture to placeholder or click icon to add</a:t>
            </a:r>
            <a:endParaRPr lang="en-US" dirty="0"/>
          </a:p>
        </p:txBody>
      </p:sp>
      <p:sp>
        <p:nvSpPr>
          <p:cNvPr id="18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5561401" y="3725794"/>
            <a:ext cx="925397" cy="4319772"/>
          </a:xfrm>
        </p:spPr>
        <p:txBody>
          <a:bodyPr anchor="t"/>
          <a:lstStyle>
            <a:lvl1pPr marL="0" indent="0">
              <a:buNone/>
              <a:defRPr sz="2807"/>
            </a:lvl1pPr>
            <a:lvl2pPr marL="401013" indent="0">
              <a:buNone/>
              <a:defRPr sz="2456"/>
            </a:lvl2pPr>
            <a:lvl3pPr marL="802026" indent="0">
              <a:buNone/>
              <a:defRPr sz="2105"/>
            </a:lvl3pPr>
            <a:lvl4pPr marL="1203038" indent="0">
              <a:buNone/>
              <a:defRPr sz="1754"/>
            </a:lvl4pPr>
            <a:lvl5pPr marL="1604051" indent="0">
              <a:buNone/>
              <a:defRPr sz="1754"/>
            </a:lvl5pPr>
            <a:lvl6pPr marL="2005064" indent="0">
              <a:buNone/>
              <a:defRPr sz="1754"/>
            </a:lvl6pPr>
            <a:lvl7pPr marL="2406077" indent="0">
              <a:buNone/>
              <a:defRPr sz="1754"/>
            </a:lvl7pPr>
            <a:lvl8pPr marL="2807089" indent="0">
              <a:buNone/>
              <a:defRPr sz="1754"/>
            </a:lvl8pPr>
            <a:lvl9pPr marL="3208102" indent="0">
              <a:buNone/>
              <a:defRPr sz="1754"/>
            </a:lvl9pPr>
          </a:lstStyle>
          <a:p>
            <a:r>
              <a:rPr lang="ru-RU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5561401" y="5195107"/>
            <a:ext cx="925397" cy="4319772"/>
          </a:xfrm>
        </p:spPr>
        <p:txBody>
          <a:bodyPr anchor="t"/>
          <a:lstStyle>
            <a:lvl1pPr marL="0" indent="0">
              <a:buNone/>
              <a:defRPr sz="2807"/>
            </a:lvl1pPr>
            <a:lvl2pPr marL="401013" indent="0">
              <a:buNone/>
              <a:defRPr sz="2456"/>
            </a:lvl2pPr>
            <a:lvl3pPr marL="802026" indent="0">
              <a:buNone/>
              <a:defRPr sz="2105"/>
            </a:lvl3pPr>
            <a:lvl4pPr marL="1203038" indent="0">
              <a:buNone/>
              <a:defRPr sz="1754"/>
            </a:lvl4pPr>
            <a:lvl5pPr marL="1604051" indent="0">
              <a:buNone/>
              <a:defRPr sz="1754"/>
            </a:lvl5pPr>
            <a:lvl6pPr marL="2005064" indent="0">
              <a:buNone/>
              <a:defRPr sz="1754"/>
            </a:lvl6pPr>
            <a:lvl7pPr marL="2406077" indent="0">
              <a:buNone/>
              <a:defRPr sz="1754"/>
            </a:lvl7pPr>
            <a:lvl8pPr marL="2807089" indent="0">
              <a:buNone/>
              <a:defRPr sz="1754"/>
            </a:lvl8pPr>
            <a:lvl9pPr marL="3208102" indent="0">
              <a:buNone/>
              <a:defRPr sz="1754"/>
            </a:lvl9pPr>
          </a:lstStyle>
          <a:p>
            <a:r>
              <a:rPr lang="ru-RU"/>
              <a:t>Drag picture to placeholder or click icon to add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8"/>
          </p:nvPr>
        </p:nvSpPr>
        <p:spPr>
          <a:xfrm>
            <a:off x="1708968" y="2397297"/>
            <a:ext cx="3122533" cy="278513"/>
          </a:xfrm>
        </p:spPr>
        <p:txBody>
          <a:bodyPr>
            <a:normAutofit/>
          </a:bodyPr>
          <a:lstStyle>
            <a:lvl1pPr marL="0" indent="0">
              <a:buNone/>
              <a:defRPr sz="1274" b="1" spc="47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1730742" y="2637084"/>
            <a:ext cx="3122533" cy="278513"/>
          </a:xfrm>
        </p:spPr>
        <p:txBody>
          <a:bodyPr>
            <a:noAutofit/>
          </a:bodyPr>
          <a:lstStyle>
            <a:lvl1pPr marL="0" indent="0">
              <a:buNone/>
              <a:defRPr sz="796" b="0" spc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The </a:t>
            </a:r>
            <a:endParaRPr lang="ru-RU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20"/>
          </p:nvPr>
        </p:nvSpPr>
        <p:spPr>
          <a:xfrm>
            <a:off x="1708968" y="3829315"/>
            <a:ext cx="3122533" cy="278513"/>
          </a:xfrm>
        </p:spPr>
        <p:txBody>
          <a:bodyPr>
            <a:normAutofit/>
          </a:bodyPr>
          <a:lstStyle>
            <a:lvl1pPr marL="0" indent="0">
              <a:buNone/>
              <a:defRPr sz="1274" b="1" spc="47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1730742" y="4069102"/>
            <a:ext cx="3122533" cy="278513"/>
          </a:xfrm>
        </p:spPr>
        <p:txBody>
          <a:bodyPr>
            <a:noAutofit/>
          </a:bodyPr>
          <a:lstStyle>
            <a:lvl1pPr marL="0" indent="0">
              <a:buNone/>
              <a:defRPr sz="796" b="0" spc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The </a:t>
            </a:r>
            <a:endParaRPr lang="ru-RU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idx="22"/>
          </p:nvPr>
        </p:nvSpPr>
        <p:spPr>
          <a:xfrm>
            <a:off x="1708968" y="5308284"/>
            <a:ext cx="3122533" cy="278513"/>
          </a:xfrm>
        </p:spPr>
        <p:txBody>
          <a:bodyPr>
            <a:normAutofit/>
          </a:bodyPr>
          <a:lstStyle>
            <a:lvl1pPr marL="0" indent="0">
              <a:buNone/>
              <a:defRPr sz="1274" b="1" spc="47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1730742" y="5548069"/>
            <a:ext cx="3122533" cy="278513"/>
          </a:xfrm>
        </p:spPr>
        <p:txBody>
          <a:bodyPr>
            <a:noAutofit/>
          </a:bodyPr>
          <a:lstStyle>
            <a:lvl1pPr marL="0" indent="0">
              <a:buNone/>
              <a:defRPr sz="796" b="0" spc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The </a:t>
            </a:r>
            <a:endParaRPr lang="ru-RU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24"/>
          </p:nvPr>
        </p:nvSpPr>
        <p:spPr>
          <a:xfrm>
            <a:off x="6621310" y="2397297"/>
            <a:ext cx="3122533" cy="278513"/>
          </a:xfrm>
        </p:spPr>
        <p:txBody>
          <a:bodyPr>
            <a:normAutofit/>
          </a:bodyPr>
          <a:lstStyle>
            <a:lvl1pPr marL="0" indent="0">
              <a:buNone/>
              <a:defRPr sz="1274" b="1" spc="47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6643084" y="2637084"/>
            <a:ext cx="3122533" cy="278513"/>
          </a:xfrm>
        </p:spPr>
        <p:txBody>
          <a:bodyPr>
            <a:noAutofit/>
          </a:bodyPr>
          <a:lstStyle>
            <a:lvl1pPr marL="0" indent="0">
              <a:buNone/>
              <a:defRPr sz="796" b="0" spc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The </a:t>
            </a:r>
            <a:endParaRPr lang="ru-RU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26"/>
          </p:nvPr>
        </p:nvSpPr>
        <p:spPr>
          <a:xfrm>
            <a:off x="6621310" y="3829315"/>
            <a:ext cx="3122533" cy="278513"/>
          </a:xfrm>
        </p:spPr>
        <p:txBody>
          <a:bodyPr>
            <a:normAutofit/>
          </a:bodyPr>
          <a:lstStyle>
            <a:lvl1pPr marL="0" indent="0">
              <a:buNone/>
              <a:defRPr sz="1274" b="1" spc="47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27" hasCustomPrompt="1"/>
          </p:nvPr>
        </p:nvSpPr>
        <p:spPr>
          <a:xfrm>
            <a:off x="6643084" y="4069102"/>
            <a:ext cx="3122533" cy="278513"/>
          </a:xfrm>
        </p:spPr>
        <p:txBody>
          <a:bodyPr>
            <a:noAutofit/>
          </a:bodyPr>
          <a:lstStyle>
            <a:lvl1pPr marL="0" indent="0">
              <a:buNone/>
              <a:defRPr sz="796" b="0" spc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The </a:t>
            </a:r>
            <a:endParaRPr lang="ru-RU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idx="28"/>
          </p:nvPr>
        </p:nvSpPr>
        <p:spPr>
          <a:xfrm>
            <a:off x="6621310" y="5308284"/>
            <a:ext cx="3122533" cy="278513"/>
          </a:xfrm>
        </p:spPr>
        <p:txBody>
          <a:bodyPr>
            <a:normAutofit/>
          </a:bodyPr>
          <a:lstStyle>
            <a:lvl1pPr marL="0" indent="0">
              <a:buNone/>
              <a:defRPr sz="1274" b="1" spc="47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idx="29" hasCustomPrompt="1"/>
          </p:nvPr>
        </p:nvSpPr>
        <p:spPr>
          <a:xfrm>
            <a:off x="6643084" y="5548069"/>
            <a:ext cx="3122533" cy="278513"/>
          </a:xfrm>
        </p:spPr>
        <p:txBody>
          <a:bodyPr>
            <a:noAutofit/>
          </a:bodyPr>
          <a:lstStyle>
            <a:lvl1pPr marL="0" indent="0">
              <a:buNone/>
              <a:defRPr sz="796" b="0" spc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0101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6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7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8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10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06570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38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43" b="2057"/>
          <a:stretch/>
        </p:blipFill>
        <p:spPr>
          <a:xfrm>
            <a:off x="0" y="-23179"/>
            <a:ext cx="10696596" cy="75909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939" y="5748277"/>
            <a:ext cx="1814606" cy="18166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65992" y="2631583"/>
            <a:ext cx="6305936" cy="3116693"/>
          </a:xfrm>
        </p:spPr>
        <p:txBody>
          <a:bodyPr anchor="t">
            <a:normAutofit/>
          </a:bodyPr>
          <a:lstStyle>
            <a:lvl1pPr>
              <a:defRPr sz="4774" b="1" spc="119" baseline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00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0686252" cy="756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9788" y="4963343"/>
            <a:ext cx="1365707" cy="1361121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22"/>
          </p:nvPr>
        </p:nvSpPr>
        <p:spPr>
          <a:xfrm>
            <a:off x="4911942" y="4963343"/>
            <a:ext cx="2758357" cy="13611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ED1843"/>
              </a:buClr>
              <a:buSzPct val="130000"/>
              <a:buFont typeface="Arial" charset="0"/>
              <a:buNone/>
              <a:defRPr lang="en-US" sz="1000" b="0" i="0" smtClean="0">
                <a:solidFill>
                  <a:schemeClr val="bg1"/>
                </a:solidFill>
                <a:effectLst/>
                <a:latin typeface="Helvetica" charset="0"/>
                <a:ea typeface="Helvetica" charset="0"/>
                <a:cs typeface="Helvetica" charset="0"/>
              </a:defRPr>
            </a:lvl1pPr>
            <a:lvl2pPr marL="50402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44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6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11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3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5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7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b="1" i="0" dirty="0">
              <a:solidFill>
                <a:srgbClr val="000000"/>
              </a:solidFill>
              <a:effectLst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800015" y="5974313"/>
            <a:ext cx="870285" cy="3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sk.ua</a:t>
            </a:r>
            <a:endParaRPr lang="en-US" sz="18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51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6" y="4863913"/>
            <a:ext cx="9089390" cy="1357038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6" y="4524589"/>
            <a:ext cx="9089390" cy="339324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402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4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8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110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3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5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7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5067" y="7048226"/>
            <a:ext cx="2461307" cy="277348"/>
          </a:xfrm>
        </p:spPr>
        <p:txBody>
          <a:bodyPr/>
          <a:lstStyle/>
          <a:p>
            <a:pPr defTabSz="1008044"/>
            <a:r>
              <a:rPr lang="en-US">
                <a:solidFill>
                  <a:prstClr val="black">
                    <a:tint val="75000"/>
                  </a:prstClr>
                </a:solidFill>
              </a:rPr>
              <a:t>20.10.2017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8455" y="7048226"/>
            <a:ext cx="3424428" cy="277348"/>
          </a:xfrm>
        </p:spPr>
        <p:txBody>
          <a:bodyPr/>
          <a:lstStyle/>
          <a:p>
            <a:pPr defTabSz="100804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1098" y="6787200"/>
            <a:ext cx="221648" cy="184899"/>
          </a:xfrm>
        </p:spPr>
        <p:txBody>
          <a:bodyPr/>
          <a:lstStyle/>
          <a:p>
            <a:pPr defTabSz="1008044"/>
            <a:fld id="{0375A7EA-90A4-4C6A-AF08-D9532118AB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804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4755" y="6650734"/>
            <a:ext cx="908304" cy="9083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2271"/>
            <a:ext cx="251460" cy="732790"/>
          </a:xfrm>
          <a:custGeom>
            <a:avLst/>
            <a:gdLst/>
            <a:ahLst/>
            <a:cxnLst/>
            <a:rect l="l" t="t" r="r" b="b"/>
            <a:pathLst>
              <a:path w="251460" h="732790">
                <a:moveTo>
                  <a:pt x="0" y="732663"/>
                </a:moveTo>
                <a:lnTo>
                  <a:pt x="251460" y="732663"/>
                </a:lnTo>
                <a:lnTo>
                  <a:pt x="251460" y="0"/>
                </a:lnTo>
                <a:lnTo>
                  <a:pt x="0" y="0"/>
                </a:lnTo>
                <a:lnTo>
                  <a:pt x="0" y="732663"/>
                </a:lnTo>
                <a:close/>
              </a:path>
            </a:pathLst>
          </a:custGeom>
          <a:solidFill>
            <a:srgbClr val="EB1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63911" y="7046976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0"/>
                </a:moveTo>
                <a:lnTo>
                  <a:pt x="0" y="504252"/>
                </a:lnTo>
              </a:path>
            </a:pathLst>
          </a:custGeom>
          <a:ln w="6096">
            <a:solidFill>
              <a:srgbClr val="EB17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089" y="626745"/>
            <a:ext cx="7696200" cy="958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089" y="2153792"/>
            <a:ext cx="4630420" cy="4357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928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9356"/>
            <a:ext cx="3423920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19640" y="6778659"/>
            <a:ext cx="2216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pPr marL="254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70" r:id="rId8"/>
    <p:sldLayoutId id="2147483671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FD8FC4-F904-407E-8FCE-B7C6E351C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422400"/>
            <a:ext cx="8992428" cy="502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300" dirty="0" err="1"/>
              <a:t>Економіка</a:t>
            </a:r>
            <a:r>
              <a:rPr lang="ru-RU" sz="3300" dirty="0"/>
              <a:t> </a:t>
            </a:r>
            <a:r>
              <a:rPr lang="ru-RU" sz="3300" dirty="0" err="1"/>
              <a:t>спорів</a:t>
            </a:r>
            <a:r>
              <a:rPr lang="ru-RU" sz="3300" dirty="0"/>
              <a:t> про ТЦУ з точки </a:t>
            </a:r>
            <a:r>
              <a:rPr lang="ru-RU" sz="3300" dirty="0" err="1"/>
              <a:t>зору</a:t>
            </a:r>
            <a:r>
              <a:rPr lang="ru-RU" sz="3300" dirty="0"/>
              <a:t> </a:t>
            </a:r>
            <a:r>
              <a:rPr lang="ru-RU" sz="3300" dirty="0" err="1"/>
              <a:t>правових</a:t>
            </a:r>
            <a:r>
              <a:rPr lang="ru-RU" sz="3300" dirty="0"/>
              <a:t> </a:t>
            </a:r>
            <a:r>
              <a:rPr lang="ru-RU" sz="3300" dirty="0" err="1"/>
              <a:t>принципів</a:t>
            </a:r>
            <a:r>
              <a:rPr lang="ru-RU" sz="3300" dirty="0"/>
              <a:t>. </a:t>
            </a:r>
            <a:r>
              <a:rPr lang="ru-RU" sz="3300" dirty="0" err="1"/>
              <a:t>Питання</a:t>
            </a:r>
            <a:r>
              <a:rPr lang="ru-RU" sz="3300" dirty="0"/>
              <a:t> </a:t>
            </a:r>
            <a:r>
              <a:rPr lang="ru-RU" sz="3300" dirty="0" err="1"/>
              <a:t>міжнародної</a:t>
            </a:r>
            <a:r>
              <a:rPr lang="ru-RU" sz="3300" dirty="0"/>
              <a:t> </a:t>
            </a:r>
            <a:r>
              <a:rPr lang="ru-RU" sz="3300" dirty="0" err="1"/>
              <a:t>процедури</a:t>
            </a:r>
            <a:r>
              <a:rPr lang="ru-RU" sz="3300" dirty="0"/>
              <a:t> </a:t>
            </a:r>
            <a:r>
              <a:rPr lang="ru-RU" sz="3300" dirty="0" err="1"/>
              <a:t>взаємного</a:t>
            </a:r>
            <a:r>
              <a:rPr lang="ru-RU" sz="3300" dirty="0"/>
              <a:t> </a:t>
            </a:r>
            <a:r>
              <a:rPr lang="ru-RU" sz="3300" dirty="0" err="1"/>
              <a:t>узгодження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Віталій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Оджиковський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адвокат, </a:t>
            </a:r>
            <a:r>
              <a:rPr lang="ru-RU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радник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ЮФ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Sayenko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Kharenko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99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003300" y="1296406"/>
            <a:ext cx="8019208" cy="554326"/>
          </a:xfrm>
          <a:prstGeom prst="rect">
            <a:avLst/>
          </a:prstGeom>
        </p:spPr>
        <p:txBody>
          <a:bodyPr vert="horz" lIns="72757" tIns="36378" rIns="72757" bIns="36378" rtlCol="0" anchor="ctr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>
              <a:tabLst>
                <a:tab pos="7421194" algn="l"/>
              </a:tabLst>
            </a:pPr>
            <a:endParaRPr lang="ru-RU" sz="1751" dirty="0">
              <a:solidFill>
                <a:srgbClr val="ED184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8195" y="1897759"/>
            <a:ext cx="9848149" cy="547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631" indent="-250631" algn="just">
              <a:spcAft>
                <a:spcPts val="526"/>
              </a:spcAft>
              <a:buFont typeface="Wingdings" panose="05000000000000000000" pitchFamily="2" charset="2"/>
              <a:buChar char="§"/>
            </a:pPr>
            <a:endParaRPr lang="en-US" sz="1228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0631" indent="-250631">
              <a:lnSpc>
                <a:spcPct val="107000"/>
              </a:lnSpc>
              <a:spcAft>
                <a:spcPts val="526"/>
              </a:spcAft>
              <a:buFont typeface="Wingdings" panose="05000000000000000000" pitchFamily="2" charset="2"/>
              <a:buChar char="§"/>
            </a:pPr>
            <a:endParaRPr lang="en-US" sz="1228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321" y="1819545"/>
            <a:ext cx="9707896" cy="105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0631" algn="just">
              <a:buClr>
                <a:srgbClr val="ED1944"/>
              </a:buClr>
              <a:buFont typeface="Wingdings" panose="05000000000000000000" pitchFamily="2" charset="2"/>
              <a:buChar char="§"/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C447335-BCEE-494B-9605-D91D7ED34715}"/>
              </a:ext>
            </a:extLst>
          </p:cNvPr>
          <p:cNvSpPr/>
          <p:nvPr/>
        </p:nvSpPr>
        <p:spPr>
          <a:xfrm>
            <a:off x="328320" y="357646"/>
            <a:ext cx="97078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D1944"/>
                </a:solidFill>
              </a:rPr>
              <a:t> </a:t>
            </a:r>
          </a:p>
          <a:p>
            <a:pPr algn="just"/>
            <a:r>
              <a:rPr lang="uk-UA" sz="1600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Запити про міжнародну правову допомогу в спорах про ТЦУ </a:t>
            </a:r>
            <a:r>
              <a:rPr lang="en-GB" sz="1600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  <a:r>
              <a:rPr lang="uk-UA" sz="1600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висновки експертів з питань права?</a:t>
            </a:r>
            <a:endParaRPr lang="en-US" sz="1600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b="1" dirty="0"/>
              <a:t> 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038EAE-A098-40BF-8019-190BF746429D}"/>
              </a:ext>
            </a:extLst>
          </p:cNvPr>
          <p:cNvSpPr/>
          <p:nvPr/>
        </p:nvSpPr>
        <p:spPr>
          <a:xfrm>
            <a:off x="418292" y="1573569"/>
            <a:ext cx="94491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 КАСУ:</a:t>
            </a:r>
          </a:p>
          <a:p>
            <a:pPr algn="just"/>
            <a:endParaRPr lang="ru-RU" sz="14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algn="just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вручити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провести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процесуальні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території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звернутися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відповідним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судовим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дорученням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іноземного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суду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компетентного органу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іноземної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іноземний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суд) у порядку,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встановленому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Кодексом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міжнародним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договором,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згода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обов’язковість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надана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Верховною Радою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112 КАСУ:</a:t>
            </a:r>
          </a:p>
          <a:p>
            <a:endParaRPr lang="ru-RU" sz="14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Учасники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право подати до суду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експерта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1950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закону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права;</a:t>
            </a:r>
          </a:p>
          <a:p>
            <a:pPr marL="361950"/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змісту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іноземного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офіційним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загальноприйнятим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тлумаченням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практикою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доктриною у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відповідній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іноземній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державі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1950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експерта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права не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доказів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вказівок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достовірність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недостовірність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того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переваги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одних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доказів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над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 те, яке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результатами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uk-UA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33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003300" y="1296406"/>
            <a:ext cx="8019208" cy="554326"/>
          </a:xfrm>
          <a:prstGeom prst="rect">
            <a:avLst/>
          </a:prstGeom>
        </p:spPr>
        <p:txBody>
          <a:bodyPr vert="horz" lIns="72757" tIns="36378" rIns="72757" bIns="36378" rtlCol="0" anchor="ctr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>
              <a:tabLst>
                <a:tab pos="7421194" algn="l"/>
              </a:tabLst>
            </a:pPr>
            <a:endParaRPr lang="ru-RU" sz="1751" dirty="0">
              <a:solidFill>
                <a:srgbClr val="ED184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8195" y="1897759"/>
            <a:ext cx="9848149" cy="547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631" indent="-250631" algn="just">
              <a:spcAft>
                <a:spcPts val="526"/>
              </a:spcAft>
              <a:buFont typeface="Wingdings" panose="05000000000000000000" pitchFamily="2" charset="2"/>
              <a:buChar char="§"/>
            </a:pPr>
            <a:endParaRPr lang="en-US" sz="1228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0631" indent="-250631">
              <a:lnSpc>
                <a:spcPct val="107000"/>
              </a:lnSpc>
              <a:spcAft>
                <a:spcPts val="526"/>
              </a:spcAft>
              <a:buFont typeface="Wingdings" panose="05000000000000000000" pitchFamily="2" charset="2"/>
              <a:buChar char="§"/>
            </a:pPr>
            <a:endParaRPr lang="en-US" sz="1228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321" y="1819545"/>
            <a:ext cx="9707896" cy="105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0631" algn="just">
              <a:buClr>
                <a:srgbClr val="ED1944"/>
              </a:buClr>
              <a:buFont typeface="Wingdings" panose="05000000000000000000" pitchFamily="2" charset="2"/>
              <a:buChar char="§"/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C447335-BCEE-494B-9605-D91D7ED34715}"/>
              </a:ext>
            </a:extLst>
          </p:cNvPr>
          <p:cNvSpPr/>
          <p:nvPr/>
        </p:nvSpPr>
        <p:spPr>
          <a:xfrm>
            <a:off x="344370" y="729483"/>
            <a:ext cx="9947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взаємного узгодження (MAP) в спорах про ТЦУ </a:t>
            </a:r>
            <a:endParaRPr lang="en-US" b="1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b="1" dirty="0">
                <a:solidFill>
                  <a:srgbClr val="ED1944"/>
                </a:solidFill>
              </a:rPr>
              <a:t> </a:t>
            </a:r>
            <a:endParaRPr lang="en-US" dirty="0">
              <a:solidFill>
                <a:srgbClr val="ED1944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7E080D75-6594-44DD-90BE-76F0ABC16FE2}"/>
              </a:ext>
            </a:extLst>
          </p:cNvPr>
          <p:cNvSpPr/>
          <p:nvPr/>
        </p:nvSpPr>
        <p:spPr>
          <a:xfrm>
            <a:off x="353581" y="1375814"/>
            <a:ext cx="97147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007943">
              <a:spcBef>
                <a:spcPts val="331"/>
              </a:spcBef>
              <a:spcAft>
                <a:spcPts val="331"/>
              </a:spcAft>
              <a:buClr>
                <a:srgbClr val="7B0741"/>
              </a:buClr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ТОП-10 країн, де використовується процедура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 станом на кінець 2018 року 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xmlns="" id="{9509D386-FAB4-459D-9F9B-ACA99FA1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0320986"/>
              </p:ext>
            </p:extLst>
          </p:nvPr>
        </p:nvGraphicFramePr>
        <p:xfrm>
          <a:off x="529601" y="1955909"/>
          <a:ext cx="9305336" cy="4272958"/>
        </p:xfrm>
        <a:graphic>
          <a:graphicData uri="http://schemas.openxmlformats.org/drawingml/2006/table">
            <a:tbl>
              <a:tblPr firstRow="1" firstCol="1" bandRow="1"/>
              <a:tblGrid>
                <a:gridCol w="384304">
                  <a:extLst>
                    <a:ext uri="{9D8B030D-6E8A-4147-A177-3AD203B41FA5}">
                      <a16:colId xmlns:a16="http://schemas.microsoft.com/office/drawing/2014/main" xmlns="" val="693064905"/>
                    </a:ext>
                  </a:extLst>
                </a:gridCol>
                <a:gridCol w="1695691">
                  <a:extLst>
                    <a:ext uri="{9D8B030D-6E8A-4147-A177-3AD203B41FA5}">
                      <a16:colId xmlns:a16="http://schemas.microsoft.com/office/drawing/2014/main" xmlns="" val="1270745733"/>
                    </a:ext>
                  </a:extLst>
                </a:gridCol>
                <a:gridCol w="1038977">
                  <a:extLst>
                    <a:ext uri="{9D8B030D-6E8A-4147-A177-3AD203B41FA5}">
                      <a16:colId xmlns:a16="http://schemas.microsoft.com/office/drawing/2014/main" xmlns="" val="1472069498"/>
                    </a:ext>
                  </a:extLst>
                </a:gridCol>
                <a:gridCol w="742126">
                  <a:extLst>
                    <a:ext uri="{9D8B030D-6E8A-4147-A177-3AD203B41FA5}">
                      <a16:colId xmlns:a16="http://schemas.microsoft.com/office/drawing/2014/main" xmlns="" val="65595860"/>
                    </a:ext>
                  </a:extLst>
                </a:gridCol>
                <a:gridCol w="1113191">
                  <a:extLst>
                    <a:ext uri="{9D8B030D-6E8A-4147-A177-3AD203B41FA5}">
                      <a16:colId xmlns:a16="http://schemas.microsoft.com/office/drawing/2014/main" xmlns="" val="4000941632"/>
                    </a:ext>
                  </a:extLst>
                </a:gridCol>
                <a:gridCol w="742126">
                  <a:extLst>
                    <a:ext uri="{9D8B030D-6E8A-4147-A177-3AD203B41FA5}">
                      <a16:colId xmlns:a16="http://schemas.microsoft.com/office/drawing/2014/main" xmlns="" val="3640382545"/>
                    </a:ext>
                  </a:extLst>
                </a:gridCol>
                <a:gridCol w="1187403">
                  <a:extLst>
                    <a:ext uri="{9D8B030D-6E8A-4147-A177-3AD203B41FA5}">
                      <a16:colId xmlns:a16="http://schemas.microsoft.com/office/drawing/2014/main" xmlns="" val="2884826668"/>
                    </a:ext>
                  </a:extLst>
                </a:gridCol>
                <a:gridCol w="667914">
                  <a:extLst>
                    <a:ext uri="{9D8B030D-6E8A-4147-A177-3AD203B41FA5}">
                      <a16:colId xmlns:a16="http://schemas.microsoft.com/office/drawing/2014/main" xmlns="" val="533502805"/>
                    </a:ext>
                  </a:extLst>
                </a:gridCol>
                <a:gridCol w="1038977">
                  <a:extLst>
                    <a:ext uri="{9D8B030D-6E8A-4147-A177-3AD203B41FA5}">
                      <a16:colId xmlns:a16="http://schemas.microsoft.com/office/drawing/2014/main" xmlns="" val="1645415873"/>
                    </a:ext>
                  </a:extLst>
                </a:gridCol>
                <a:gridCol w="694627">
                  <a:extLst>
                    <a:ext uri="{9D8B030D-6E8A-4147-A177-3AD203B41FA5}">
                      <a16:colId xmlns:a16="http://schemas.microsoft.com/office/drawing/2014/main" xmlns="" val="1767783824"/>
                    </a:ext>
                  </a:extLst>
                </a:gridCol>
              </a:tblGrid>
              <a:tr h="800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на початок 2018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ТЦ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Відкрито у 2018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ТЦ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Закрито у 2018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ТЦ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на кінець 2018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ТЦ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5350380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Німеччина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6380010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5162425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Франція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0631176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Індія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4831036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Італія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834489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Бельгія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6614400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Великобританія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9285116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Іспанія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8213721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Швейцарія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7502272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Нідерланди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8060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506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6F8961-7E5C-4D4B-8644-089B76D9D244}"/>
              </a:ext>
            </a:extLst>
          </p:cNvPr>
          <p:cNvSpPr/>
          <p:nvPr/>
        </p:nvSpPr>
        <p:spPr>
          <a:xfrm>
            <a:off x="391607" y="619010"/>
            <a:ext cx="9714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err="1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Відустність</a:t>
            </a:r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порядку, затвердженого Мінфіном, не позбавляє права, визначеного законом та Конвенцією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3EB79-45AA-4A4F-BA4F-17E9C08F1F47}"/>
              </a:ext>
            </a:extLst>
          </p:cNvPr>
          <p:cNvSpPr/>
          <p:nvPr/>
        </p:nvSpPr>
        <p:spPr>
          <a:xfrm>
            <a:off x="391607" y="1879600"/>
            <a:ext cx="9714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xmlns="" id="{E51B8372-D14E-41DC-8598-858170A50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7" y="868363"/>
            <a:ext cx="27596311" cy="36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8F3363B-ACE4-45A3-B0A9-1A2471B0315D}"/>
              </a:ext>
            </a:extLst>
          </p:cNvPr>
          <p:cNvSpPr/>
          <p:nvPr/>
        </p:nvSpPr>
        <p:spPr>
          <a:xfrm>
            <a:off x="558800" y="4779208"/>
            <a:ext cx="10134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108-1.1.4. ПКУ:</a:t>
            </a:r>
          </a:p>
          <a:p>
            <a:pPr marL="360363"/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/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заяви про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процедурою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взаємного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узгодження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порядок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заяви (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встановлюються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центральним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органом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реалізує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фінансову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B02A2C7-F560-40BD-8B82-A1B6F79E17AF}"/>
              </a:ext>
            </a:extLst>
          </p:cNvPr>
          <p:cNvSpPr/>
          <p:nvPr/>
        </p:nvSpPr>
        <p:spPr>
          <a:xfrm>
            <a:off x="535087" y="1468003"/>
            <a:ext cx="97751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</a:t>
            </a:r>
            <a:r>
              <a:rPr lang="uk-UA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</a:t>
            </a:r>
            <a:r>
              <a:rPr lang="uk-UA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між 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Урядом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Урядом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Республіки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Кіпр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уникнення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подвійного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оподаткування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algn="just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особа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вважає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однієї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обох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Договірних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 вона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піддається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піддаватиметься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оподаткуванню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яке не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вона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незалежно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засобів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передбачених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законодавством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Держав,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передати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свою справу до компетентного органу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Договірної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резидентом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вона 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підпадає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дію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пункту 1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тієї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Договірної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національною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особою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вона є.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справа повинна бути представлена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трьох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моменту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повідомлення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призводять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оподаткування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яке не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2438" algn="just"/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algn="just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Компетентний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намагатиметься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вважатиме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заперечення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обґрунтованим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сам не в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змозі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дійти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задовільного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вирішити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справу за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взаємною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згодою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компетентним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органом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іншої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Договірної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метою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уникнення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оподаткування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яке не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834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6F8961-7E5C-4D4B-8644-089B76D9D244}"/>
              </a:ext>
            </a:extLst>
          </p:cNvPr>
          <p:cNvSpPr/>
          <p:nvPr/>
        </p:nvSpPr>
        <p:spPr>
          <a:xfrm>
            <a:off x="391607" y="619010"/>
            <a:ext cx="9714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Правове регулювання </a:t>
            </a:r>
            <a:r>
              <a:rPr lang="en-US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</a:t>
            </a:r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національному рівні у 10 країнах-лідерах за кількістю справ</a:t>
            </a:r>
            <a:endParaRPr lang="en-US" b="1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3EB79-45AA-4A4F-BA4F-17E9C08F1F47}"/>
              </a:ext>
            </a:extLst>
          </p:cNvPr>
          <p:cNvSpPr/>
          <p:nvPr/>
        </p:nvSpPr>
        <p:spPr>
          <a:xfrm>
            <a:off x="391607" y="1879600"/>
            <a:ext cx="9714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18BAD26A-3B59-4B12-A9CD-F09C7414AF2C}"/>
              </a:ext>
            </a:extLst>
          </p:cNvPr>
          <p:cNvGraphicFramePr>
            <a:graphicFrameLocks noGrp="1"/>
          </p:cNvGraphicFramePr>
          <p:nvPr/>
        </p:nvGraphicFramePr>
        <p:xfrm>
          <a:off x="391606" y="1381397"/>
          <a:ext cx="9305337" cy="5228000"/>
        </p:xfrm>
        <a:graphic>
          <a:graphicData uri="http://schemas.openxmlformats.org/drawingml/2006/table">
            <a:tbl>
              <a:tblPr firstRow="1" firstCol="1" bandRow="1"/>
              <a:tblGrid>
                <a:gridCol w="287037">
                  <a:extLst>
                    <a:ext uri="{9D8B030D-6E8A-4147-A177-3AD203B41FA5}">
                      <a16:colId xmlns:a16="http://schemas.microsoft.com/office/drawing/2014/main" xmlns="" val="1079725713"/>
                    </a:ext>
                  </a:extLst>
                </a:gridCol>
                <a:gridCol w="1153126">
                  <a:extLst>
                    <a:ext uri="{9D8B030D-6E8A-4147-A177-3AD203B41FA5}">
                      <a16:colId xmlns:a16="http://schemas.microsoft.com/office/drawing/2014/main" xmlns="" val="1843205871"/>
                    </a:ext>
                  </a:extLst>
                </a:gridCol>
                <a:gridCol w="2913261">
                  <a:extLst>
                    <a:ext uri="{9D8B030D-6E8A-4147-A177-3AD203B41FA5}">
                      <a16:colId xmlns:a16="http://schemas.microsoft.com/office/drawing/2014/main" xmlns="" val="3504097879"/>
                    </a:ext>
                  </a:extLst>
                </a:gridCol>
                <a:gridCol w="4951913">
                  <a:extLst>
                    <a:ext uri="{9D8B030D-6E8A-4147-A177-3AD203B41FA5}">
                      <a16:colId xmlns:a16="http://schemas.microsoft.com/office/drawing/2014/main" xmlns="" val="3834958710"/>
                    </a:ext>
                  </a:extLst>
                </a:gridCol>
              </a:tblGrid>
              <a:tr h="352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№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Країна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Наявність положень, що регулюють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MAP</a:t>
                      </a: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у законі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Наявність настанов щодо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MAP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1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443065"/>
                  </a:ext>
                </a:extLst>
              </a:tr>
              <a:tr h="5661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Німеччина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Інформаційний лист Міністерства фінансів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Merkblatt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zum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internationalen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Verständigungs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und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Schiedsverfahren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auf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dem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Gebiet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der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Steuern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vom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Einkommen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und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vom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Vermögen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376514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США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Revenue Procedure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(офіційна процедурна заява Податкової служби США): 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</a:t>
                      </a:r>
                      <a:r>
                        <a:rPr lang="pl-PL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Procedures for Requesting Competent Authority Assistance under Tax Treaties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6307293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Франція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Публікація в Офіційному бюлетені Податкової служби Франції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«INT -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Dispositions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communes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-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Droit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conventionnel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-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Procédures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amiables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d'élimination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doubles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impositions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-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Règlement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différends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et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procédures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i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amiables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161850"/>
                  </a:ext>
                </a:extLst>
              </a:tr>
              <a:tr h="2520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Індія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Підзаконний нормативно-правовий акт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Rule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-44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Income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tax Rules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000423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Італія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Циркуляр Податкової служби Італії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«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Сircular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letter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21 /e»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82291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Бельгія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Циркуляр компетентного органу Бельгії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«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Circular letter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2018/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/27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March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7, 2018»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576142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Великобританія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Закон</a:t>
                      </a:r>
                      <a:r>
                        <a:rPr lang="uk-UA" sz="12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Taxation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International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and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Other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Provisions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)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Act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2010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Внутрішня інструкція Податкової служби Великобританії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«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Transfer pricing: methodologies: Mutual Agreement Procedure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5711006"/>
                  </a:ext>
                </a:extLst>
              </a:tr>
              <a:tr h="8060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Іспанія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Закон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Real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Decreto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Legislativo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5/2004,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5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marzo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por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que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aprueba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texto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refundido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la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Ley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del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Impuesto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sobre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la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Renta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Residentes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Підзаконний нормативно-правовий акт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</a:t>
                      </a:r>
                      <a:r>
                        <a:rPr lang="pl-PL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Regulation on Mutual Agreement Procedures in direct taxation matters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87137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Швейцарія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Інформаційний матеріал Міністерства фінансів Швейцарії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</a:t>
                      </a:r>
                      <a:r>
                        <a:rPr lang="pl-PL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Factsheet on the mutual agreement procedure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746713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Нідерланди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Не знайдено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Підзаконний нормативно-правовий акт</a:t>
                      </a:r>
                      <a:r>
                        <a:rPr lang="uk-U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 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«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Decree of 29 September 2008, No. IFZ2008/248M</a:t>
                      </a:r>
                      <a:r>
                        <a:rPr lang="uk-UA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»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6579" marR="26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852074"/>
                  </a:ext>
                </a:extLst>
              </a:tr>
            </a:tbl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xmlns="" id="{E51B8372-D14E-41DC-8598-858170A50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7" y="868363"/>
            <a:ext cx="27596311" cy="36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06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6F8961-7E5C-4D4B-8644-089B76D9D244}"/>
              </a:ext>
            </a:extLst>
          </p:cNvPr>
          <p:cNvSpPr/>
          <p:nvPr/>
        </p:nvSpPr>
        <p:spPr>
          <a:xfrm>
            <a:off x="391606" y="683697"/>
            <a:ext cx="9714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</a:t>
            </a:r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b="1" dirty="0" err="1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йсно</a:t>
            </a:r>
            <a:r>
              <a:rPr lang="ru-RU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неможливо використання </a:t>
            </a:r>
            <a:r>
              <a:rPr lang="en-US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uk-UA" b="1" dirty="0">
                <a:solidFill>
                  <a:srgbClr val="ED19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під час судового розгляду?</a:t>
            </a:r>
            <a:endParaRPr lang="en-US" b="1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3EB79-45AA-4A4F-BA4F-17E9C08F1F47}"/>
              </a:ext>
            </a:extLst>
          </p:cNvPr>
          <p:cNvSpPr/>
          <p:nvPr/>
        </p:nvSpPr>
        <p:spPr>
          <a:xfrm>
            <a:off x="391607" y="1879600"/>
            <a:ext cx="9714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2ABEEA9-998B-406D-9A7B-906FBDD85252}"/>
              </a:ext>
            </a:extLst>
          </p:cNvPr>
          <p:cNvSpPr/>
          <p:nvPr/>
        </p:nvSpPr>
        <p:spPr>
          <a:xfrm>
            <a:off x="587056" y="1574800"/>
            <a:ext cx="930533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1007943"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Наявність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розпочатого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не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закінченого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оскарження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адміністративному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судовому порядку є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підставою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відмови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прийнятті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заяви за МАР (п. </a:t>
            </a:r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108-1.4. ПКУ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Проте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п. 3.2 ПКУ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1600" b="1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algn="just"/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«3.2.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міжнародним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договором,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згода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обов'язковість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надана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Верховною Радою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встановлено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правила,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передбачені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цим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Кодексом,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застосовуються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правила </a:t>
            </a:r>
            <a:r>
              <a:rPr lang="ru-RU" sz="16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міжнародного</a:t>
            </a:r>
            <a:r>
              <a:rPr lang="ru-RU" sz="1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договору.»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</a:t>
            </a:r>
            <a:r>
              <a:rPr lang="uk-UA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</a:t>
            </a:r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між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Урядом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Урядом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Республіки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Кіпр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just"/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algn="just"/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1.Якщо особа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вважає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однієї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обох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Договірних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 вона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піддається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піддаватиметься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оподаткуванню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яке не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положенням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вона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незалежно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засобів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передбачених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законодавством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Держав,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передати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свою справу до компетентного органу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Договірної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/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287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822474" y="4882602"/>
            <a:ext cx="2698785" cy="83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1008044"/>
            <a:r>
              <a:rPr lang="ru-RU" sz="1543" b="1" dirty="0" err="1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Музейн</a:t>
            </a:r>
            <a:r>
              <a:rPr lang="uk-UA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й </a:t>
            </a:r>
            <a:r>
              <a:rPr lang="ru-RU" sz="1543" b="1" dirty="0" err="1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провулок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, 10</a:t>
            </a:r>
            <a:b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</a:br>
            <a:r>
              <a:rPr lang="ru-RU" sz="1543" b="1" dirty="0" err="1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Київ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01001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43" b="1" dirty="0" err="1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Україна</a:t>
            </a:r>
            <a: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  <a:t/>
            </a:r>
            <a:b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</a:br>
            <a:endParaRPr lang="ru-RU" sz="1764" b="1" dirty="0">
              <a:solidFill>
                <a:srgbClr val="EC1843"/>
              </a:solidFill>
              <a:latin typeface="Times New Roman" pitchFamily="18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147825" y="4881605"/>
            <a:ext cx="2936810" cy="11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1008044"/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Тел: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  +380 44 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499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000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</a:b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Факс: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+380 44 499 6250</a:t>
            </a:r>
            <a: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  <a:t/>
            </a:r>
            <a:b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</a:br>
            <a: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  <a:t/>
            </a:r>
            <a:b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</a:br>
            <a:endParaRPr lang="ru-RU" sz="1764" b="1" dirty="0">
              <a:solidFill>
                <a:srgbClr val="EC1843"/>
              </a:solidFill>
              <a:latin typeface="Times New Roman" pitchFamily="18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7490678" y="4614824"/>
            <a:ext cx="2380248" cy="83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1008044"/>
            <a: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  <a:t/>
            </a:r>
            <a:br>
              <a:rPr lang="en-US" sz="1764" b="1" dirty="0">
                <a:solidFill>
                  <a:srgbClr val="EC1843"/>
                </a:solidFill>
                <a:latin typeface="Times New Roman" pitchFamily="18" charset="0"/>
              </a:rPr>
            </a:b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ru-RU" sz="1543" b="1" dirty="0" err="1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info@sk.ua</a:t>
            </a:r>
            <a:r>
              <a:rPr lang="en-US" sz="1543" b="1" u="sng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43" b="1" u="sng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</a:b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Website: </a:t>
            </a:r>
            <a:r>
              <a:rPr lang="ru-RU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www.sk.ua</a:t>
            </a:r>
            <a:r>
              <a:rPr lang="en-US" sz="1543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543" b="1" dirty="0">
              <a:solidFill>
                <a:srgbClr val="EC18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8044"/>
            <a:fld id="{0375A7EA-90A4-4C6A-AF08-D9532118ABFA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008044"/>
              <a:t>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965083" y="2876743"/>
            <a:ext cx="4763236" cy="56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1008044"/>
            <a:r>
              <a:rPr lang="uk-UA" sz="3086" b="1" dirty="0">
                <a:solidFill>
                  <a:srgbClr val="EC1843"/>
                </a:solidFill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3086" b="1" dirty="0">
              <a:solidFill>
                <a:srgbClr val="EC1843"/>
              </a:solidFill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1" y="7011942"/>
            <a:ext cx="2495126" cy="277040"/>
          </a:xfrm>
        </p:spPr>
        <p:txBody>
          <a:bodyPr/>
          <a:lstStyle/>
          <a:p>
            <a:pPr algn="r" defTabSz="1008044"/>
            <a:r>
              <a:rPr lang="ru-RU" dirty="0">
                <a:solidFill>
                  <a:prstClr val="black">
                    <a:tint val="75000"/>
                  </a:prstClr>
                </a:solidFill>
                <a:latin typeface="Calibri"/>
              </a:rPr>
              <a:t>24/06/2020</a:t>
            </a:r>
          </a:p>
        </p:txBody>
      </p:sp>
    </p:spTree>
    <p:extLst>
      <p:ext uri="{BB962C8B-B14F-4D97-AF65-F5344CB8AC3E}">
        <p14:creationId xmlns:p14="http://schemas.microsoft.com/office/powerpoint/2010/main" xmlns="" val="1322658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2"/>
          </p:nvPr>
        </p:nvSpPr>
        <p:spPr>
          <a:xfrm>
            <a:off x="4911943" y="4991535"/>
            <a:ext cx="2758357" cy="1359610"/>
          </a:xfrm>
        </p:spPr>
        <p:txBody>
          <a:bodyPr/>
          <a:lstStyle/>
          <a:p>
            <a:r>
              <a:rPr lang="ru-RU" dirty="0" err="1"/>
              <a:t>Музейний</a:t>
            </a:r>
            <a:r>
              <a:rPr lang="ru-RU" dirty="0"/>
              <a:t> </a:t>
            </a:r>
            <a:r>
              <a:rPr lang="ru-RU" dirty="0" err="1"/>
              <a:t>провулок</a:t>
            </a:r>
            <a:r>
              <a:rPr lang="ru-RU" dirty="0"/>
              <a:t>, 10 </a:t>
            </a:r>
          </a:p>
          <a:p>
            <a:r>
              <a:rPr lang="ru-RU" dirty="0"/>
              <a:t>м. </a:t>
            </a:r>
            <a:r>
              <a:rPr lang="ru-RU" dirty="0" err="1"/>
              <a:t>Київ</a:t>
            </a:r>
            <a:r>
              <a:rPr lang="ru-RU" dirty="0"/>
              <a:t> 01001,  </a:t>
            </a:r>
            <a:r>
              <a:rPr lang="ru-RU" dirty="0" err="1"/>
              <a:t>Україна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тел. +38 044 499 00 00</a:t>
            </a:r>
          </a:p>
          <a:p>
            <a:endParaRPr lang="ru-RU" dirty="0"/>
          </a:p>
          <a:p>
            <a:endParaRPr lang="ru-RU" dirty="0"/>
          </a:p>
          <a:p>
            <a:r>
              <a:rPr lang="en-US" dirty="0"/>
              <a:t>Email: info@sk.ua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770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0356" y="639345"/>
            <a:ext cx="9788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«Трансфертне ціноутворення не є точною наукою» (цитата з п. 3.55. Настанов ОЕСР) – значення при вирішенні спорів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4F7C526-10EC-4315-BC6E-CC71F85976DE}"/>
              </a:ext>
            </a:extLst>
          </p:cNvPr>
          <p:cNvSpPr/>
          <p:nvPr/>
        </p:nvSpPr>
        <p:spPr>
          <a:xfrm>
            <a:off x="489331" y="1565257"/>
            <a:ext cx="971473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007943"/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КСУ № 1-р/2019 від 26.02.2019 р.:</a:t>
            </a:r>
          </a:p>
          <a:p>
            <a:pPr algn="just"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r>
              <a:rPr lang="uk-UA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«…одним із неодмінних елементів верховенства права є юридична визначеність (пункт 41); юридична визначеність вимагає, щоб </a:t>
            </a:r>
            <a:r>
              <a:rPr lang="uk-UA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юридичні норми були чіткими і точними </a:t>
            </a:r>
            <a:r>
              <a:rPr lang="uk-UA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спрямованими на забезпечення того, щоб ситуації та правовідносини залишались передбачуваними».</a:t>
            </a:r>
          </a:p>
          <a:p>
            <a:pPr algn="just" defTabSz="1007943"/>
            <a:endParaRPr lang="uk-UA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007943"/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КСУ у справі № № 1-рп/2015 від 31.03.2015 р.:</a:t>
            </a:r>
          </a:p>
          <a:p>
            <a:pPr algn="just"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r>
              <a:rPr lang="uk-UA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«Складовими принципу верховенства права є, зокрема, правова передбачуваність та правова визначеність, які необхідні для того, щоб учасники відповідних правовідносин мали можливість завбачати наслідки своїх дій і бути впевненими у своїх законних очікуваннях, що набуте ними на підставі чинного законодавства право, його зміст та обсяг буде ними реалізовано...»</a:t>
            </a:r>
            <a:endParaRPr lang="uk-UA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007943"/>
            <a:endParaRPr lang="uk-UA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7943"/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5 ст. 125 Конституції України:</a:t>
            </a:r>
          </a:p>
          <a:p>
            <a:pPr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algn="just" defTabSz="1007943"/>
            <a:r>
              <a:rPr lang="uk-UA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метою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прав, свобод та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інтересів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особи у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публічно-правових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діють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адміністративні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суди.</a:t>
            </a:r>
            <a:r>
              <a:rPr lang="uk-UA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 defTabSz="1007943"/>
            <a:endParaRPr lang="ru-RU" sz="1600" b="1" dirty="0">
              <a:solidFill>
                <a:srgbClr val="EC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37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7801" y="653369"/>
            <a:ext cx="9788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«Трансфертне ціноутворення не є точною наукою» (цитата з п. 3.55. Настанов ОЕСР) – значення при вирішенні спорів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4F7C526-10EC-4315-BC6E-CC71F85976DE}"/>
              </a:ext>
            </a:extLst>
          </p:cNvPr>
          <p:cNvSpPr/>
          <p:nvPr/>
        </p:nvSpPr>
        <p:spPr>
          <a:xfrm>
            <a:off x="641908" y="1422400"/>
            <a:ext cx="97147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007943"/>
            <a:endParaRPr lang="ru-RU" dirty="0">
              <a:solidFill>
                <a:srgbClr val="EC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007943"/>
            <a:r>
              <a:rPr lang="uk-UA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час визначення </a:t>
            </a:r>
            <a:r>
              <a:rPr lang="uk-UA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зіставності</a:t>
            </a:r>
            <a:r>
              <a:rPr lang="uk-UA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операцій мають значення, наприклад:</a:t>
            </a:r>
          </a:p>
          <a:p>
            <a:pPr algn="just"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169863" algn="just" defTabSz="1007943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товарів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робіт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61950" indent="-169863" algn="just" defTabSz="1007943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функції, які виконуються сторонами операції, активи, що ними використовуються, розподіл ризиків;</a:t>
            </a:r>
          </a:p>
          <a:p>
            <a:pPr marL="361950" indent="-169863" algn="just" defTabSz="1007943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стала практика відносин та умови договорів;</a:t>
            </a:r>
          </a:p>
          <a:p>
            <a:pPr marL="361950" indent="-169863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економічні умови діяльності сторін операції, аналіз відповідних ринків, в межах чого може мати значення:</a:t>
            </a:r>
          </a:p>
          <a:p>
            <a:pPr marL="361950" indent="-169863">
              <a:buFont typeface="Arial" panose="020B0604020202020204" pitchFamily="34" charset="0"/>
              <a:buChar char="•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169863">
              <a:buFont typeface="Wingdings" panose="05000000000000000000" pitchFamily="2" charset="2"/>
              <a:buChar char="ü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наявність конкуренції на ринках;</a:t>
            </a:r>
          </a:p>
          <a:p>
            <a:pPr marL="712788" indent="-169863">
              <a:buFont typeface="Wingdings" panose="05000000000000000000" pitchFamily="2" charset="2"/>
              <a:buChar char="ü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наявність на ринку однорідних (подібних) товарів (робіт, послуг);</a:t>
            </a:r>
          </a:p>
          <a:p>
            <a:pPr marL="712788" indent="-169863">
              <a:buFont typeface="Wingdings" panose="05000000000000000000" pitchFamily="2" charset="2"/>
              <a:buChar char="ü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попит та пропозиція на ринку, а також купівельна спроможність споживачів;</a:t>
            </a:r>
          </a:p>
          <a:p>
            <a:pPr marL="712788" indent="-169863">
              <a:buFont typeface="Wingdings" panose="05000000000000000000" pitchFamily="2" charset="2"/>
              <a:buChar char="ü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рівень державного регулювання ринкових процесів;</a:t>
            </a:r>
          </a:p>
          <a:p>
            <a:pPr marL="712788" indent="-169863">
              <a:buFont typeface="Wingdings" panose="05000000000000000000" pitchFamily="2" charset="2"/>
              <a:buChar char="ü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рівень розвитку виробничої і транспортної інфраструктури;</a:t>
            </a:r>
          </a:p>
          <a:p>
            <a:pPr marL="361950" indent="-169863" algn="just" defTabSz="1007943">
              <a:buFont typeface="Arial" panose="020B0604020202020204" pitchFamily="34" charset="0"/>
              <a:buChar char="•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169863" algn="just" defTabSz="1007943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бізнес-стратегії сторін операції (за наявності), які істотно впливають на ціни товарів (робіт, послуг).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007943"/>
            <a:endParaRPr lang="uk-U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02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5451" y="676031"/>
            <a:ext cx="9788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«Трансфертне ціноутворення не є точною наукою» (цитата з п. 3.55. Настанов ОЕСР) – значення при вирішенні спорів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4F7C526-10EC-4315-BC6E-CC71F85976DE}"/>
              </a:ext>
            </a:extLst>
          </p:cNvPr>
          <p:cNvSpPr/>
          <p:nvPr/>
        </p:nvSpPr>
        <p:spPr>
          <a:xfrm>
            <a:off x="622300" y="1260806"/>
            <a:ext cx="9788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675" indent="-285750">
              <a:buFont typeface="Arial" panose="020B0604020202020204" pitchFamily="34" charset="0"/>
              <a:buChar char="•"/>
            </a:pP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8675" indent="-285750">
              <a:buFont typeface="Arial" panose="020B0604020202020204" pitchFamily="34" charset="0"/>
              <a:buChar char="•"/>
            </a:pPr>
            <a:endParaRPr lang="uk-UA" sz="1400" dirty="0"/>
          </a:p>
          <a:p>
            <a:pPr marL="285750" indent="-285750" algn="just" defTabSz="1007943">
              <a:buFont typeface="Arial" panose="020B0604020202020204" pitchFamily="34" charset="0"/>
              <a:buChar char="•"/>
            </a:pPr>
            <a:endParaRPr lang="uk-UA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18D5528-0F0A-4774-A165-C6C777035660}"/>
              </a:ext>
            </a:extLst>
          </p:cNvPr>
          <p:cNvSpPr/>
          <p:nvPr/>
        </p:nvSpPr>
        <p:spPr>
          <a:xfrm>
            <a:off x="555451" y="1645526"/>
            <a:ext cx="97126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7943"/>
            <a:endParaRPr lang="uk-UA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007943"/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3.55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Настанов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ОЕСР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трансфертного ц</a:t>
            </a:r>
            <a:r>
              <a:rPr lang="uk-UA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іноутворення</a:t>
            </a:r>
            <a:r>
              <a:rPr lang="uk-UA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(витяг):</a:t>
            </a:r>
          </a:p>
          <a:p>
            <a:pPr algn="just" defTabSz="1007943"/>
            <a:endParaRPr lang="uk-U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algn="just" defTabSz="1007943"/>
            <a:r>
              <a:rPr lang="uk-UA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трансферне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ціноутворення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є точною наукою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випадках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результатом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доречного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методів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діапазон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значень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причому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відносно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рівну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ступінь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точності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uk-UA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GB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7943"/>
            <a:endParaRPr lang="uk-UA" sz="1600" dirty="0">
              <a:solidFill>
                <a:srgbClr val="EC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7943"/>
            <a:endParaRPr lang="uk-UA" sz="1600" dirty="0">
              <a:solidFill>
                <a:srgbClr val="EC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7943"/>
            <a:r>
              <a:rPr lang="uk-UA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Висновок: сумніви з неправових (економічних) питань ТЦУ (вибірка співставних компаній, аналіз функцій, ризиків, ринків і т. д.) слід тлумачити на користь платника податків!</a:t>
            </a:r>
            <a:endParaRPr lang="uk-UA" sz="1400" i="1" dirty="0">
              <a:solidFill>
                <a:srgbClr val="EC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04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96AA3AB-CE90-4D45-9FE3-AD64C4F79D45}"/>
              </a:ext>
            </a:extLst>
          </p:cNvPr>
          <p:cNvSpPr/>
          <p:nvPr/>
        </p:nvSpPr>
        <p:spPr>
          <a:xfrm>
            <a:off x="333689" y="622592"/>
            <a:ext cx="9584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marR="0" algn="just">
              <a:spcBef>
                <a:spcPts val="0"/>
              </a:spcBef>
              <a:spcAft>
                <a:spcPts val="0"/>
              </a:spcAft>
              <a:tabLst>
                <a:tab pos="55563" algn="l"/>
              </a:tabLst>
            </a:pPr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Вибірка зіставних компаній платника податків 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вибірка податкових органів: тягар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 в спорах про скасування податкових нарахувань?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69B8A96D-B8C5-4830-95DB-909C0001D8AB}"/>
              </a:ext>
            </a:extLst>
          </p:cNvPr>
          <p:cNvSpPr/>
          <p:nvPr/>
        </p:nvSpPr>
        <p:spPr>
          <a:xfrm>
            <a:off x="348901" y="1537831"/>
            <a:ext cx="95841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39 ПКУ не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тягар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</a:t>
            </a:r>
            <a:endParaRPr lang="ru-RU" sz="1600" dirty="0">
              <a:solidFill>
                <a:srgbClr val="EC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marR="0" algn="just">
              <a:spcBef>
                <a:spcPts val="0"/>
              </a:spcBef>
              <a:spcAft>
                <a:spcPts val="0"/>
              </a:spcAft>
              <a:tabLst>
                <a:tab pos="712788" algn="l"/>
              </a:tabLst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marR="0" algn="just">
              <a:spcBef>
                <a:spcPts val="0"/>
              </a:spcBef>
              <a:spcAft>
                <a:spcPts val="0"/>
              </a:spcAft>
              <a:tabLst>
                <a:tab pos="712788" algn="l"/>
              </a:tabLst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39.1.1.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податку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бере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участь у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контрольованій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повинен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визначати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оподатковуваного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до принципу "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витягнутої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руки".</a:t>
            </a:r>
          </a:p>
          <a:p>
            <a:pPr marL="712788" marR="0" algn="just">
              <a:spcBef>
                <a:spcPts val="0"/>
              </a:spcBef>
              <a:spcAft>
                <a:spcPts val="0"/>
              </a:spcAft>
              <a:tabLst>
                <a:tab pos="712788" algn="l"/>
              </a:tabLst>
            </a:pPr>
            <a:endParaRPr lang="uk-UA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marR="0" algn="just">
              <a:spcBef>
                <a:spcPts val="0"/>
              </a:spcBef>
              <a:spcAft>
                <a:spcPts val="0"/>
              </a:spcAft>
              <a:tabLst>
                <a:tab pos="712788" algn="l"/>
              </a:tabLst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39.1.2.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оподатковуваного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отриманого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платником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податку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бере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участь в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одній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контрольованих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операціях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вважається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таким,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принципу "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витягнутої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руки",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зазначених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відрізняються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умов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застосовуються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непов’язаними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особами у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співставних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неконтрольованих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операціях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i="1" dirty="0">
              <a:solidFill>
                <a:srgbClr val="ED19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56.4 ПКУ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відсилає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тягара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</a:t>
            </a:r>
            <a:r>
              <a:rPr lang="ru-RU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КАСУ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algn="just"/>
            <a:r>
              <a:rPr 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Стаття 77. щодо доказування КАСУ:</a:t>
            </a:r>
          </a:p>
          <a:p>
            <a:pPr marL="712788" algn="just"/>
            <a:r>
              <a:rPr 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712788" algn="just"/>
            <a:r>
              <a:rPr 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2. В адміністративних справах про протиправність рішень, дій чи бездіяльності суб'єкта владних повноважень обов'язок правомірності свого рішення, дії чи бездіяльності </a:t>
            </a:r>
            <a:r>
              <a:rPr lang="uk-UA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покладається на відповідача</a:t>
            </a:r>
            <a:r>
              <a:rPr 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tabLst>
                <a:tab pos="712788" algn="l"/>
              </a:tabLst>
            </a:pPr>
            <a:r>
              <a:rPr lang="uk-UA" sz="1600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Недоліки у вибірці зіставних компаній платника. Чи призводять вони до автоматичного застосування вибірки податкової та законності нарахувань?</a:t>
            </a:r>
          </a:p>
        </p:txBody>
      </p:sp>
    </p:spTree>
    <p:extLst>
      <p:ext uri="{BB962C8B-B14F-4D97-AF65-F5344CB8AC3E}">
        <p14:creationId xmlns:p14="http://schemas.microsoft.com/office/powerpoint/2010/main" xmlns="" val="252906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46110" y="1574800"/>
            <a:ext cx="9648790" cy="4953000"/>
          </a:xfrm>
          <a:prstGeom prst="rect">
            <a:avLst/>
          </a:prstGeom>
        </p:spPr>
        <p:txBody>
          <a:bodyPr vert="horz" lIns="72757" tIns="36378" rIns="72757" bIns="36378" rtlCol="0" anchor="ctr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§"/>
              <a:tabLst>
                <a:tab pos="7421194" algn="l"/>
              </a:tabLst>
            </a:pPr>
            <a:r>
              <a:rPr lang="uk-UA" sz="1600" b="0" dirty="0">
                <a:solidFill>
                  <a:srgbClr val="EC184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Які обставини потрібно встановити для цілей ТЦУ?</a:t>
            </a:r>
          </a:p>
          <a:p>
            <a:pPr>
              <a:tabLst>
                <a:tab pos="7421194" algn="l"/>
              </a:tabLst>
            </a:pPr>
            <a:endParaRPr lang="uk-UA" sz="1400" b="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2788">
              <a:tabLst>
                <a:tab pos="7421194" algn="l"/>
              </a:tabLst>
            </a:pP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39.1.2. Обсяг оподатковуваного прибутку, отриманого платником податку, який бере участь в одній чи більше контрольованих операціях, вважається таким, що відповідає принципу "витягнутої руки", </a:t>
            </a:r>
            <a:r>
              <a:rPr lang="uk-UA" sz="140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якщо умови зазначених операцій не відрізняються від умов</a:t>
            </a: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що застосовуються між </a:t>
            </a:r>
            <a:r>
              <a:rPr lang="uk-UA" sz="140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непов’язаними особами </a:t>
            </a: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співставних неконтрольованих </a:t>
            </a:r>
            <a:r>
              <a:rPr lang="uk-UA" sz="140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операціях</a:t>
            </a: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tabLst>
                <a:tab pos="7421194" algn="l"/>
              </a:tabLst>
            </a:pPr>
            <a:endParaRPr lang="uk-UA" sz="1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7421194" algn="l"/>
              </a:tabLst>
            </a:pPr>
            <a:r>
              <a:rPr lang="uk-UA" sz="1600" b="0" dirty="0">
                <a:solidFill>
                  <a:srgbClr val="EC184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Достовірність доказів </a:t>
            </a:r>
          </a:p>
          <a:p>
            <a:pPr marL="712788">
              <a:tabLst>
                <a:tab pos="7421194" algn="l"/>
              </a:tabLst>
            </a:pPr>
            <a:endParaRPr lang="uk-UA" sz="1400" b="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2788">
              <a:tabLst>
                <a:tab pos="7421194" algn="l"/>
              </a:tabLst>
            </a:pP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Стаття 75 КАСУ:</a:t>
            </a:r>
          </a:p>
          <a:p>
            <a:pPr marL="712788">
              <a:tabLst>
                <a:tab pos="7421194" algn="l"/>
              </a:tabLst>
            </a:pPr>
            <a:endParaRPr lang="uk-UA" sz="1400" b="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2788">
              <a:buAutoNum type="arabicPeriod"/>
              <a:tabLst>
                <a:tab pos="7421194" algn="l"/>
              </a:tabLst>
            </a:pP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Достовірними є докази, на підставі яких можна встановити дійсні обставини справи.</a:t>
            </a:r>
          </a:p>
          <a:p>
            <a:pPr marL="712788">
              <a:buAutoNum type="arabicPeriod"/>
              <a:tabLst>
                <a:tab pos="7421194" algn="l"/>
              </a:tabLst>
            </a:pPr>
            <a:endParaRPr lang="uk-UA" sz="1400" b="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7421194" algn="l"/>
              </a:tabLst>
            </a:pPr>
            <a:r>
              <a:rPr lang="uk-UA" sz="1600" b="0" dirty="0">
                <a:solidFill>
                  <a:srgbClr val="EC184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Чи надають комерційні бази даних таку інформацію?</a:t>
            </a:r>
          </a:p>
          <a:p>
            <a:pPr>
              <a:tabLst>
                <a:tab pos="7421194" algn="l"/>
              </a:tabLst>
            </a:pPr>
            <a:endParaRPr lang="uk-UA" sz="16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2788">
              <a:tabLst>
                <a:tab pos="7421194" algn="l"/>
              </a:tabLst>
            </a:pP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пункт 3.31 Настанов ОЕСР:</a:t>
            </a:r>
          </a:p>
          <a:p>
            <a:pPr>
              <a:tabLst>
                <a:tab pos="7421194" algn="l"/>
              </a:tabLst>
            </a:pPr>
            <a:endParaRPr lang="uk-UA" sz="1400" b="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2788">
              <a:tabLst>
                <a:tab pos="7421194" algn="l"/>
              </a:tabLst>
            </a:pP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Необхідно з обережністю користуватись такими базами даних, оскільки вони створюються та пропонуються для цілей, відмінних від цілей, пов’язаних з трансфертним ціноутворенням. Комерційні бази даних </a:t>
            </a:r>
            <a:r>
              <a:rPr lang="uk-UA" sz="140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завжди надають достатньо детальну інформацію </a:t>
            </a: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підтвердження обраного методу трансфертного ціноутворення. Не всі бази даних мають однаковий рівень деталізації і не всі вони можуть використовуватися із подібною впевненістю. Важливо зазначити, що як свідчить досвід багатьох країн, такі комерційні бази даних </a:t>
            </a:r>
            <a:r>
              <a:rPr lang="uk-UA" sz="140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використовуються з метою порівняння результатів діяльності компаній, а не операцій</a:t>
            </a: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оскільки в них </a:t>
            </a:r>
            <a:r>
              <a:rPr lang="uk-UA" sz="1400" b="0" i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рідко</a:t>
            </a:r>
            <a:r>
              <a:rPr lang="uk-UA" sz="1400" b="0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буває наявності інформація щодо операцій з третіми сторонами…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27759EC-F748-4F68-9DF4-6117CF16376E}"/>
              </a:ext>
            </a:extLst>
          </p:cNvPr>
          <p:cNvSpPr/>
          <p:nvPr/>
        </p:nvSpPr>
        <p:spPr>
          <a:xfrm>
            <a:off x="317500" y="584200"/>
            <a:ext cx="9677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Показники комерційних баз даних та інтернет-сайтів як підстава для податкових нарахувань з точки зору стандартів доказування в адміністративному судочинстві. Чи «святими» вони складені?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81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6F8961-7E5C-4D4B-8644-089B76D9D244}"/>
              </a:ext>
            </a:extLst>
          </p:cNvPr>
          <p:cNvSpPr/>
          <p:nvPr/>
        </p:nvSpPr>
        <p:spPr>
          <a:xfrm>
            <a:off x="360191" y="827779"/>
            <a:ext cx="5107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007943">
              <a:spcBef>
                <a:spcPts val="331"/>
              </a:spcBef>
              <a:spcAft>
                <a:spcPts val="331"/>
              </a:spcAft>
              <a:buClr>
                <a:srgbClr val="7B0741"/>
              </a:buClr>
            </a:pPr>
            <a:r>
              <a:rPr lang="uk-UA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Комерційні бази даних </a:t>
            </a:r>
            <a:r>
              <a:rPr lang="uk-UA" b="1" dirty="0">
                <a:solidFill>
                  <a:srgbClr val="EC18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uk-UA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використовують</a:t>
            </a:r>
            <a:r>
              <a:rPr lang="en-US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інформацію з першоджерел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3EB79-45AA-4A4F-BA4F-17E9C08F1F47}"/>
              </a:ext>
            </a:extLst>
          </p:cNvPr>
          <p:cNvSpPr/>
          <p:nvPr/>
        </p:nvSpPr>
        <p:spPr>
          <a:xfrm>
            <a:off x="391607" y="1879600"/>
            <a:ext cx="97147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1007943"/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Orbis — сопоставимые данные компаний | Bureau van Dijk">
            <a:extLst>
              <a:ext uri="{FF2B5EF4-FFF2-40B4-BE49-F238E27FC236}">
                <a16:creationId xmlns:a16="http://schemas.microsoft.com/office/drawing/2014/main" xmlns="" id="{B7454D34-09AF-400F-B3EC-5534075B8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9993" y="3604185"/>
            <a:ext cx="2514600" cy="186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madeus — информация о компаниях в Европе | Bureau van Dijk">
            <a:extLst>
              <a:ext uri="{FF2B5EF4-FFF2-40B4-BE49-F238E27FC236}">
                <a16:creationId xmlns:a16="http://schemas.microsoft.com/office/drawing/2014/main" xmlns="" id="{16BF8D8C-BB9C-4DB4-8194-A41D7536E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503" y="1319436"/>
            <a:ext cx="2438400" cy="180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6C17F17-CD96-4FF5-A1A4-84B4EAC06092}"/>
              </a:ext>
            </a:extLst>
          </p:cNvPr>
          <p:cNvSpPr/>
          <p:nvPr/>
        </p:nvSpPr>
        <p:spPr>
          <a:xfrm>
            <a:off x="328320" y="2675433"/>
            <a:ext cx="3786079" cy="105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0631" algn="just">
              <a:buClr>
                <a:srgbClr val="ED1944"/>
              </a:buClr>
              <a:buFont typeface="Wingdings" panose="05000000000000000000" pitchFamily="2" charset="2"/>
              <a:buChar char="§"/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TP Catalyst — Инструмент управления трансфертным ценообразованием ...">
            <a:extLst>
              <a:ext uri="{FF2B5EF4-FFF2-40B4-BE49-F238E27FC236}">
                <a16:creationId xmlns:a16="http://schemas.microsoft.com/office/drawing/2014/main" xmlns="" id="{6C062906-4FC6-47FE-AE50-068A336D3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9993" y="185486"/>
            <a:ext cx="2971800" cy="219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Ruslana – данные о компаниях России и Украины | Bureau van Dijk">
            <a:extLst>
              <a:ext uri="{FF2B5EF4-FFF2-40B4-BE49-F238E27FC236}">
                <a16:creationId xmlns:a16="http://schemas.microsoft.com/office/drawing/2014/main" xmlns="" id="{CBA62BA0-CA55-4018-82A4-5A72E18AC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188" y="4256947"/>
            <a:ext cx="2402393" cy="177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B9BE0F1-D045-4CAB-8EB0-22CC65A097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503" y="2651858"/>
            <a:ext cx="6410325" cy="1647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1CEB2E0-E7E6-46E6-91F8-9AE7E8FED8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275" y="5525837"/>
            <a:ext cx="3943350" cy="1028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CC86776-0609-4304-BB48-9E6C22A0DF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5947" y="1780332"/>
            <a:ext cx="3667125" cy="771525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94CEB09-4B1F-7B4E-A6F1-965D337AEC23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27564" y="5071941"/>
            <a:ext cx="3414086" cy="188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685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6F8961-7E5C-4D4B-8644-089B76D9D244}"/>
              </a:ext>
            </a:extLst>
          </p:cNvPr>
          <p:cNvSpPr/>
          <p:nvPr/>
        </p:nvSpPr>
        <p:spPr>
          <a:xfrm>
            <a:off x="360191" y="827779"/>
            <a:ext cx="7882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007943">
              <a:spcBef>
                <a:spcPts val="331"/>
              </a:spcBef>
              <a:spcAft>
                <a:spcPts val="331"/>
              </a:spcAft>
              <a:buClr>
                <a:srgbClr val="7B0741"/>
              </a:buClr>
            </a:pPr>
            <a:r>
              <a:rPr lang="ru-RU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 в</a:t>
            </a:r>
            <a:r>
              <a:rPr lang="uk-UA" b="1" dirty="0">
                <a:solidFill>
                  <a:srgbClr val="EC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 компанії, включеної до вибірки податкового органу (щодо інформації про таку компанію)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3EB79-45AA-4A4F-BA4F-17E9C08F1F47}"/>
              </a:ext>
            </a:extLst>
          </p:cNvPr>
          <p:cNvSpPr/>
          <p:nvPr/>
        </p:nvSpPr>
        <p:spPr>
          <a:xfrm>
            <a:off x="391607" y="1879600"/>
            <a:ext cx="97147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1007943"/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6C17F17-CD96-4FF5-A1A4-84B4EAC06092}"/>
              </a:ext>
            </a:extLst>
          </p:cNvPr>
          <p:cNvSpPr/>
          <p:nvPr/>
        </p:nvSpPr>
        <p:spPr>
          <a:xfrm>
            <a:off x="328320" y="2675433"/>
            <a:ext cx="3786079" cy="105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0631" algn="just">
              <a:buClr>
                <a:srgbClr val="ED1944"/>
              </a:buClr>
              <a:buFont typeface="Wingdings" panose="05000000000000000000" pitchFamily="2" charset="2"/>
              <a:buChar char="§"/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5EB009D-8F65-4FFA-8A73-47C4E692406F}"/>
              </a:ext>
            </a:extLst>
          </p:cNvPr>
          <p:cNvSpPr/>
          <p:nvPr/>
        </p:nvSpPr>
        <p:spPr>
          <a:xfrm>
            <a:off x="2832100" y="1803400"/>
            <a:ext cx="53467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Dear Vitaliy,</a:t>
            </a:r>
          </a:p>
          <a:p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Those information are not correct, don't know who is the source of those information and where did they get </a:t>
            </a:r>
            <a:r>
              <a:rPr lang="en-US" dirty="0" err="1">
                <a:solidFill>
                  <a:srgbClr val="201F1E"/>
                </a:solidFill>
                <a:latin typeface="Calibri" panose="020F0502020204030204" pitchFamily="34" charset="0"/>
              </a:rPr>
              <a:t>informations</a:t>
            </a: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.</a:t>
            </a:r>
            <a:endParaRPr lang="uk-UA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GB" dirty="0"/>
              <a:t>[</a:t>
            </a:r>
            <a:r>
              <a:rPr lang="uk-UA" i="1" dirty="0"/>
              <a:t>найменування компанії</a:t>
            </a:r>
            <a:r>
              <a:rPr lang="en-GB" dirty="0"/>
              <a:t>]</a:t>
            </a: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 never had any agreement with Amadeus Orbis and did not provide them any data </a:t>
            </a:r>
            <a:r>
              <a:rPr lang="en-US" dirty="0" err="1">
                <a:solidFill>
                  <a:srgbClr val="201F1E"/>
                </a:solidFill>
                <a:latin typeface="Calibri" panose="020F0502020204030204" pitchFamily="34" charset="0"/>
              </a:rPr>
              <a:t>specaily</a:t>
            </a: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 financial reports.</a:t>
            </a:r>
          </a:p>
          <a:p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</a:rPr>
              <a:t>At the moment this is what I can say to you.</a:t>
            </a:r>
          </a:p>
          <a:p>
            <a:endParaRPr lang="en-US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GB" dirty="0"/>
              <a:t>With regards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[</a:t>
            </a:r>
            <a:r>
              <a:rPr lang="uk-UA" i="1" dirty="0"/>
              <a:t>ПІБ та найменування компанії</a:t>
            </a:r>
            <a:r>
              <a:rPr lang="en-GB" dirty="0"/>
              <a:t>]</a:t>
            </a:r>
          </a:p>
          <a:p>
            <a:endParaRPr lang="en-US" dirty="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79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9287-3AD4-5842-ADC3-1D59AD61214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F53EB79-45AA-4A4F-BA4F-17E9C08F1F47}"/>
              </a:ext>
            </a:extLst>
          </p:cNvPr>
          <p:cNvSpPr/>
          <p:nvPr/>
        </p:nvSpPr>
        <p:spPr>
          <a:xfrm>
            <a:off x="391607" y="1879600"/>
            <a:ext cx="97147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1007943"/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defTabSz="1007943"/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007943"/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6C17F17-CD96-4FF5-A1A4-84B4EAC06092}"/>
              </a:ext>
            </a:extLst>
          </p:cNvPr>
          <p:cNvSpPr/>
          <p:nvPr/>
        </p:nvSpPr>
        <p:spPr>
          <a:xfrm>
            <a:off x="328320" y="2675433"/>
            <a:ext cx="3786079" cy="105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0631" algn="just">
              <a:buClr>
                <a:srgbClr val="ED1944"/>
              </a:buClr>
              <a:buFont typeface="Wingdings" panose="05000000000000000000" pitchFamily="2" charset="2"/>
              <a:buChar char="§"/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526"/>
              </a:spcBef>
              <a:spcAft>
                <a:spcPts val="526"/>
              </a:spcAft>
            </a:pPr>
            <a:endParaRPr lang="en-US" sz="16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кутник 5">
            <a:extLst>
              <a:ext uri="{FF2B5EF4-FFF2-40B4-BE49-F238E27FC236}">
                <a16:creationId xmlns:a16="http://schemas.microsoft.com/office/drawing/2014/main" xmlns="" id="{C221C1F7-61D9-4A90-BD86-862D92649725}"/>
              </a:ext>
            </a:extLst>
          </p:cNvPr>
          <p:cNvSpPr/>
          <p:nvPr/>
        </p:nvSpPr>
        <p:spPr>
          <a:xfrm>
            <a:off x="826883" y="5713600"/>
            <a:ext cx="4545076" cy="830997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Clr>
                <a:srgbClr val="ED1843"/>
              </a:buClr>
              <a:buFont typeface="Wingdings" panose="05000000000000000000" pitchFamily="2" charset="2"/>
              <a:buChar char="§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Медіана = середнє арифметичне між показником «3» і «4» вибірки: 3,91% і 4,97% = </a:t>
            </a:r>
            <a:r>
              <a:rPr lang="uk-UA" sz="1600" b="1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4,44</a:t>
            </a:r>
            <a:r>
              <a:rPr lang="en-US" sz="1600" b="1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600" b="1" u="sng" dirty="0">
              <a:solidFill>
                <a:srgbClr val="ED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oogle Shape;674;p25">
            <a:extLst>
              <a:ext uri="{FF2B5EF4-FFF2-40B4-BE49-F238E27FC236}">
                <a16:creationId xmlns:a16="http://schemas.microsoft.com/office/drawing/2014/main" xmlns="" id="{AC0062B1-7D2D-45E1-9747-EB98AE4BFD8B}"/>
              </a:ext>
            </a:extLst>
          </p:cNvPr>
          <p:cNvSpPr/>
          <p:nvPr/>
        </p:nvSpPr>
        <p:spPr>
          <a:xfrm>
            <a:off x="249020" y="585786"/>
            <a:ext cx="10195359" cy="891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60021"/>
                </a:moveTo>
                <a:lnTo>
                  <a:pt x="115747" y="0"/>
                </a:lnTo>
                <a:lnTo>
                  <a:pt x="568" y="0"/>
                </a:lnTo>
                <a:lnTo>
                  <a:pt x="568" y="120000"/>
                </a:lnTo>
                <a:lnTo>
                  <a:pt x="115747" y="120000"/>
                </a:lnTo>
                <a:lnTo>
                  <a:pt x="120000" y="60021"/>
                </a:lnTo>
                <a:close/>
              </a:path>
            </a:pathLst>
          </a:custGeom>
          <a:solidFill>
            <a:srgbClr val="1A1A4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оригування</a:t>
            </a:r>
            <a:r>
              <a:rPr lang="uk-UA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податкових зобов’язань податкова здійснює до рівня медіани діапазону. Як змінюється медіана діапазону, якщо прибрати із вибірки всього 1 компанію?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69B42DE3-DCA9-4385-BAE1-0B014AE59284}"/>
              </a:ext>
            </a:extLst>
          </p:cNvPr>
          <p:cNvGrpSpPr/>
          <p:nvPr/>
        </p:nvGrpSpPr>
        <p:grpSpPr>
          <a:xfrm>
            <a:off x="326785" y="1700940"/>
            <a:ext cx="1407668" cy="1367287"/>
            <a:chOff x="919756" y="1568031"/>
            <a:chExt cx="1407668" cy="1367287"/>
          </a:xfrm>
        </p:grpSpPr>
        <p:pic>
          <p:nvPicPr>
            <p:cNvPr id="21" name="Рисунок 20" descr="Направленный вправо указательный палец, тыльная сторона правой руки">
              <a:extLst>
                <a:ext uri="{FF2B5EF4-FFF2-40B4-BE49-F238E27FC236}">
                  <a16:creationId xmlns:a16="http://schemas.microsoft.com/office/drawing/2014/main" xmlns="" id="{DAA7F9A4-180B-4FAE-8D73-995FDC1A4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49526" y="1658967"/>
              <a:ext cx="1186804" cy="1185406"/>
            </a:xfrm>
            <a:prstGeom prst="rect">
              <a:avLst/>
            </a:prstGeom>
          </p:spPr>
        </p:pic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10BF308-07B3-413C-9492-D2A45E5B694A}"/>
                </a:ext>
              </a:extLst>
            </p:cNvPr>
            <p:cNvGrpSpPr/>
            <p:nvPr/>
          </p:nvGrpSpPr>
          <p:grpSpPr>
            <a:xfrm>
              <a:off x="919756" y="1568031"/>
              <a:ext cx="1407668" cy="1367287"/>
              <a:chOff x="4001836" y="4375401"/>
              <a:chExt cx="1155926" cy="1155926"/>
            </a:xfrm>
          </p:grpSpPr>
          <p:sp>
            <p:nvSpPr>
              <p:cNvPr id="23" name="Овал 22">
                <a:extLst>
                  <a:ext uri="{FF2B5EF4-FFF2-40B4-BE49-F238E27FC236}">
                    <a16:creationId xmlns:a16="http://schemas.microsoft.com/office/drawing/2014/main" xmlns="" id="{D5332EAC-DF49-40AB-9743-479B9D9222E6}"/>
                  </a:ext>
                </a:extLst>
              </p:cNvPr>
              <p:cNvSpPr/>
              <p:nvPr/>
            </p:nvSpPr>
            <p:spPr>
              <a:xfrm>
                <a:off x="4070624" y="4442881"/>
                <a:ext cx="1018351" cy="1018351"/>
              </a:xfrm>
              <a:prstGeom prst="ellipse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97754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95507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493261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99101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488768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86522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8427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982029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4" name="Овал 23">
                <a:extLst>
                  <a:ext uri="{FF2B5EF4-FFF2-40B4-BE49-F238E27FC236}">
                    <a16:creationId xmlns:a16="http://schemas.microsoft.com/office/drawing/2014/main" xmlns="" id="{F2BCBDAB-F3EC-4B5D-B278-800231F31E61}"/>
                  </a:ext>
                </a:extLst>
              </p:cNvPr>
              <p:cNvSpPr/>
              <p:nvPr/>
            </p:nvSpPr>
            <p:spPr>
              <a:xfrm>
                <a:off x="4001836" y="4375401"/>
                <a:ext cx="1155926" cy="1155926"/>
              </a:xfrm>
              <a:prstGeom prst="ellipse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97754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95507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493261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99101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488768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86522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8427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982029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</p:grpSp>
      <p:pic>
        <p:nvPicPr>
          <p:cNvPr id="17" name="table">
            <a:extLst>
              <a:ext uri="{FF2B5EF4-FFF2-40B4-BE49-F238E27FC236}">
                <a16:creationId xmlns:a16="http://schemas.microsoft.com/office/drawing/2014/main" xmlns="" id="{00424EAB-AD1A-4E56-B67F-6F2EDB8590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86" y="2834773"/>
            <a:ext cx="2776660" cy="2688786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xmlns="" id="{E81C90EF-7BEB-43B3-AA1A-97A4B59A9566}"/>
              </a:ext>
            </a:extLst>
          </p:cNvPr>
          <p:cNvSpPr txBox="1">
            <a:spLocks/>
          </p:cNvSpPr>
          <p:nvPr/>
        </p:nvSpPr>
        <p:spPr>
          <a:xfrm>
            <a:off x="1797740" y="1976947"/>
            <a:ext cx="7663760" cy="735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326563" algn="l"/>
              </a:tabLst>
            </a:pPr>
            <a:r>
              <a:rPr lang="ru-RU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(приклад)</a:t>
            </a:r>
          </a:p>
        </p:txBody>
      </p:sp>
      <p:pic>
        <p:nvPicPr>
          <p:cNvPr id="19" name="table">
            <a:extLst>
              <a:ext uri="{FF2B5EF4-FFF2-40B4-BE49-F238E27FC236}">
                <a16:creationId xmlns:a16="http://schemas.microsoft.com/office/drawing/2014/main" xmlns="" id="{97D8F42C-D20C-4DF0-AE68-5DEC404B29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1959" y="2834773"/>
            <a:ext cx="2776660" cy="2688786"/>
          </a:xfrm>
          <a:prstGeom prst="rect">
            <a:avLst/>
          </a:prstGeom>
        </p:spPr>
      </p:pic>
      <p:sp>
        <p:nvSpPr>
          <p:cNvPr id="20" name="Прямокутник 5">
            <a:extLst>
              <a:ext uri="{FF2B5EF4-FFF2-40B4-BE49-F238E27FC236}">
                <a16:creationId xmlns:a16="http://schemas.microsoft.com/office/drawing/2014/main" xmlns="" id="{5E6973F0-1627-4CBB-A4CC-41F35518C246}"/>
              </a:ext>
            </a:extLst>
          </p:cNvPr>
          <p:cNvSpPr/>
          <p:nvPr/>
        </p:nvSpPr>
        <p:spPr>
          <a:xfrm>
            <a:off x="5371959" y="5722459"/>
            <a:ext cx="4756564" cy="338554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Clr>
                <a:srgbClr val="ED1843"/>
              </a:buClr>
              <a:buFont typeface="Wingdings" panose="05000000000000000000" pitchFamily="2" charset="2"/>
              <a:buChar char="§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Медіана =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значення показника «3» = </a:t>
            </a:r>
            <a:r>
              <a:rPr lang="uk-UA" sz="1600" b="1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3,91</a:t>
            </a:r>
            <a:r>
              <a:rPr lang="en-US" sz="1600" b="1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solidFill>
                  <a:srgbClr val="ED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600" b="1" u="sng" dirty="0">
              <a:solidFill>
                <a:srgbClr val="ED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3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5015585F675244857E31051A3C2D17" ma:contentTypeVersion="15" ma:contentTypeDescription="Create a new document." ma:contentTypeScope="" ma:versionID="e2d194471f4cf01ff09cdbfedb33e60e">
  <xsd:schema xmlns:xsd="http://www.w3.org/2001/XMLSchema" xmlns:xs="http://www.w3.org/2001/XMLSchema" xmlns:p="http://schemas.microsoft.com/office/2006/metadata/properties" xmlns:ns1="http://schemas.microsoft.com/sharepoint/v3" xmlns:ns3="ffa85108-4977-4520-96dd-0ccd5a550efd" xmlns:ns4="48e8e583-ff13-4062-add8-317168361bbe" targetNamespace="http://schemas.microsoft.com/office/2006/metadata/properties" ma:root="true" ma:fieldsID="332135cc7463e23d85d97810f0223b63" ns1:_="" ns3:_="" ns4:_="">
    <xsd:import namespace="http://schemas.microsoft.com/sharepoint/v3"/>
    <xsd:import namespace="ffa85108-4977-4520-96dd-0ccd5a550efd"/>
    <xsd:import namespace="48e8e583-ff13-4062-add8-317168361bb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85108-4977-4520-96dd-0ccd5a550e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8e583-ff13-4062-add8-317168361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4860A7-C003-40BB-83F9-201B4CE5A49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B471D3B-A57B-4AE6-823A-59F3583A2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32D3F5-98FE-4AA9-B72C-7B91932821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fa85108-4977-4520-96dd-0ccd5a550efd"/>
    <ds:schemaRef ds:uri="48e8e583-ff13-4062-add8-317168361b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1872</Words>
  <Application>Microsoft Office PowerPoint</Application>
  <PresentationFormat>Произвольный</PresentationFormat>
  <Paragraphs>320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Економіка спорів про ТЦУ з точки зору правових принципів. Питання міжнародної процедури взаємного узгодження        Віталій Оджиковський адвокат, радник ЮФ Sayenko Kharenko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Марьяна Скорук</cp:lastModifiedBy>
  <cp:revision>31</cp:revision>
  <cp:lastPrinted>2020-01-21T07:21:54Z</cp:lastPrinted>
  <dcterms:created xsi:type="dcterms:W3CDTF">2019-07-18T10:48:16Z</dcterms:created>
  <dcterms:modified xsi:type="dcterms:W3CDTF">2020-06-24T06:11:08Z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2019-07-18T00:00:00Z</vt:filetime>
  </property>
  <property fmtid="{D5CDD505-2E9C-101B-9397-08002B2CF9AE}" pid="5" name="ContentTypeId">
    <vt:lpwstr>0x010100E95015585F675244857E31051A3C2D17</vt:lpwstr>
  </property>
</Properties>
</file>