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95" r:id="rId3"/>
    <p:sldId id="283" r:id="rId4"/>
    <p:sldId id="290" r:id="rId5"/>
    <p:sldId id="312" r:id="rId6"/>
    <p:sldId id="316" r:id="rId7"/>
    <p:sldId id="313" r:id="rId8"/>
    <p:sldId id="293" r:id="rId9"/>
    <p:sldId id="314" r:id="rId10"/>
    <p:sldId id="319" r:id="rId11"/>
    <p:sldId id="315" r:id="rId12"/>
    <p:sldId id="320" r:id="rId13"/>
    <p:sldId id="288" r:id="rId14"/>
    <p:sldId id="317" r:id="rId15"/>
    <p:sldId id="311" r:id="rId16"/>
  </p:sldIdLst>
  <p:sldSz cx="9144000" cy="6858000" type="screen4x3"/>
  <p:notesSz cx="6797675" cy="9926638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71" autoAdjust="0"/>
  </p:normalViewPr>
  <p:slideViewPr>
    <p:cSldViewPr>
      <p:cViewPr>
        <p:scale>
          <a:sx n="60" d="100"/>
          <a:sy n="60" d="100"/>
        </p:scale>
        <p:origin x="-170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cat>
            <c:strRef>
              <c:f>'[Диаграмма в Microsoft PowerPoint]Лист1'!$A$3:$A$10</c:f>
              <c:strCache>
                <c:ptCount val="8"/>
                <c:pt idx="0">
                  <c:v>добрива 20%</c:v>
                </c:pt>
                <c:pt idx="1">
                  <c:v>орендна плата 19%</c:v>
                </c:pt>
                <c:pt idx="2">
                  <c:v>ззр 18%</c:v>
                </c:pt>
                <c:pt idx="3">
                  <c:v>паливо 14%</c:v>
                </c:pt>
                <c:pt idx="4">
                  <c:v>зарплата 10%</c:v>
                </c:pt>
                <c:pt idx="5">
                  <c:v>насіння 8%</c:v>
                </c:pt>
                <c:pt idx="6">
                  <c:v>амортизація 5%</c:v>
                </c:pt>
                <c:pt idx="7">
                  <c:v>інше 6%</c:v>
                </c:pt>
              </c:strCache>
            </c:strRef>
          </c:cat>
          <c:val>
            <c:numRef>
              <c:f>'[Диаграмма в Microsoft PowerPoint]Лист1'!$B$3:$B$10</c:f>
              <c:numCache>
                <c:formatCode>General</c:formatCode>
                <c:ptCount val="8"/>
                <c:pt idx="0">
                  <c:v>20</c:v>
                </c:pt>
                <c:pt idx="1">
                  <c:v>19</c:v>
                </c:pt>
                <c:pt idx="2">
                  <c:v>18</c:v>
                </c:pt>
                <c:pt idx="3">
                  <c:v>14</c:v>
                </c:pt>
                <c:pt idx="4">
                  <c:v>10</c:v>
                </c:pt>
                <c:pt idx="5">
                  <c:v>8</c:v>
                </c:pt>
                <c:pt idx="6">
                  <c:v>5</c:v>
                </c:pt>
                <c:pt idx="7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1571774899628893"/>
          <c:y val="0.14562107962783252"/>
          <c:w val="0.28428225100371113"/>
          <c:h val="0.83324734022882196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50113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228600" y="228600"/>
            <a:ext cx="8695944" cy="6035039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grpSp>
        <p:nvGrpSpPr>
          <p:cNvPr id="19" name="Shape 19"/>
          <p:cNvGrpSpPr/>
          <p:nvPr/>
        </p:nvGrpSpPr>
        <p:grpSpPr>
          <a:xfrm>
            <a:off x="211664" y="5353963"/>
            <a:ext cx="8723376" cy="1331580"/>
            <a:chOff x="-3905250" y="4294187"/>
            <a:chExt cx="13011150" cy="1892300"/>
          </a:xfrm>
        </p:grpSpPr>
        <p:sp>
          <p:nvSpPr>
            <p:cNvPr id="20" name="Shape 20"/>
            <p:cNvSpPr/>
            <p:nvPr/>
          </p:nvSpPr>
          <p:spPr>
            <a:xfrm>
              <a:off x="4810125" y="4500562"/>
              <a:ext cx="4295775" cy="1016000"/>
            </a:xfrm>
            <a:custGeom>
              <a:avLst/>
              <a:gdLst/>
              <a:ahLst/>
              <a:cxnLst/>
              <a:rect l="0" t="0" r="0" b="0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21" name="Shape 21"/>
            <p:cNvSpPr/>
            <p:nvPr/>
          </p:nvSpPr>
          <p:spPr>
            <a:xfrm>
              <a:off x="-309562" y="4318000"/>
              <a:ext cx="8280400" cy="1209675"/>
            </a:xfrm>
            <a:custGeom>
              <a:avLst/>
              <a:gdLst/>
              <a:ahLst/>
              <a:cxnLst/>
              <a:rect l="0" t="0" r="0" b="0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22" name="Shape 22"/>
            <p:cNvSpPr/>
            <p:nvPr/>
          </p:nvSpPr>
          <p:spPr>
            <a:xfrm>
              <a:off x="3175" y="4335462"/>
              <a:ext cx="8166100" cy="1101725"/>
            </a:xfrm>
            <a:custGeom>
              <a:avLst/>
              <a:gdLst/>
              <a:ahLst/>
              <a:cxnLst/>
              <a:rect l="0" t="0" r="0" b="0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23" name="Shape 23"/>
            <p:cNvSpPr/>
            <p:nvPr/>
          </p:nvSpPr>
          <p:spPr>
            <a:xfrm>
              <a:off x="4156075" y="4316412"/>
              <a:ext cx="4940300" cy="927100"/>
            </a:xfrm>
            <a:custGeom>
              <a:avLst/>
              <a:gdLst/>
              <a:ahLst/>
              <a:cxnLst/>
              <a:rect l="0" t="0" r="0" b="0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>
              <a:off x="-3905250" y="4294187"/>
              <a:ext cx="13011150" cy="1892300"/>
            </a:xfrm>
            <a:custGeom>
              <a:avLst/>
              <a:gdLst/>
              <a:ahLst/>
              <a:cxnLst/>
              <a:rect l="0" t="0" r="0" b="0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1600200"/>
            <a:ext cx="7772400" cy="17801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spcBef>
                <a:spcPts val="0"/>
              </a:spcBef>
              <a:buClr>
                <a:srgbClr val="FFFFFF"/>
              </a:buClr>
              <a:buFont typeface="Galdeano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556001"/>
            <a:ext cx="6400799" cy="147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400"/>
              </a:spcBef>
              <a:buClr>
                <a:schemeClr val="accent1"/>
              </a:buClr>
              <a:buFont typeface="Noto Symbol"/>
              <a:buNone/>
              <a:defRPr/>
            </a:lvl1pPr>
            <a:lvl2pPr marL="457200" marR="0" indent="0" algn="ctr" rtl="0">
              <a:spcBef>
                <a:spcPts val="440"/>
              </a:spcBef>
              <a:buClr>
                <a:schemeClr val="accent1"/>
              </a:buClr>
              <a:buFont typeface="Noto Symbol"/>
              <a:buNone/>
              <a:defRPr/>
            </a:lvl2pPr>
            <a:lvl3pPr marL="914400" marR="0" indent="0" algn="ctr" rtl="0">
              <a:spcBef>
                <a:spcPts val="400"/>
              </a:spcBef>
              <a:buClr>
                <a:schemeClr val="accent1"/>
              </a:buClr>
              <a:buFont typeface="Noto Symbol"/>
              <a:buNone/>
              <a:defRPr/>
            </a:lvl3pPr>
            <a:lvl4pPr marL="1371600" marR="0" indent="0" algn="ctr" rtl="0">
              <a:spcBef>
                <a:spcPts val="360"/>
              </a:spcBef>
              <a:buClr>
                <a:schemeClr val="accent1"/>
              </a:buClr>
              <a:buFont typeface="Noto Symbol"/>
              <a:buNone/>
              <a:defRPr/>
            </a:lvl4pPr>
            <a:lvl5pPr marL="1828800" marR="0" indent="0" algn="ctr" rtl="0">
              <a:spcBef>
                <a:spcPts val="320"/>
              </a:spcBef>
              <a:buClr>
                <a:schemeClr val="accent1"/>
              </a:buClr>
              <a:buFont typeface="Noto Symbol"/>
              <a:buNone/>
              <a:defRPr/>
            </a:lvl5pPr>
            <a:lvl6pPr marL="2286000" marR="0" indent="0" algn="ctr" rtl="0">
              <a:spcBef>
                <a:spcPts val="384"/>
              </a:spcBef>
              <a:buClr>
                <a:schemeClr val="accent1"/>
              </a:buClr>
              <a:buFont typeface="Noto Symbol"/>
              <a:buNone/>
              <a:defRPr/>
            </a:lvl6pPr>
            <a:lvl7pPr marL="2743200" marR="0" indent="0" algn="ctr" rtl="0">
              <a:spcBef>
                <a:spcPts val="384"/>
              </a:spcBef>
              <a:buClr>
                <a:schemeClr val="accent1"/>
              </a:buClr>
              <a:buFont typeface="Noto Symbol"/>
              <a:buNone/>
              <a:defRPr/>
            </a:lvl7pPr>
            <a:lvl8pPr marL="3200400" marR="0" indent="0" algn="ctr" rtl="0">
              <a:spcBef>
                <a:spcPts val="384"/>
              </a:spcBef>
              <a:buClr>
                <a:schemeClr val="accent1"/>
              </a:buClr>
              <a:buFont typeface="Noto Symbol"/>
              <a:buNone/>
              <a:defRPr/>
            </a:lvl8pPr>
            <a:lvl9pPr marL="3657600" marR="0" indent="0" algn="ctr" rtl="0">
              <a:spcBef>
                <a:spcPts val="384"/>
              </a:spcBef>
              <a:buClr>
                <a:schemeClr val="accent1"/>
              </a:buClr>
              <a:buFont typeface="Noto Symbol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5163671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3991087" y="6250162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000" b="0" i="0" u="none" strike="noStrike" cap="none" baseline="0">
                <a:solidFill>
                  <a:schemeClr val="dk2"/>
                </a:solidFill>
                <a:latin typeface="Galdeano"/>
                <a:ea typeface="Galdeano"/>
                <a:cs typeface="Galdeano"/>
                <a:sym typeface="Galdeano"/>
              </a:rPr>
              <a:t>‹#›</a:t>
            </a:fld>
            <a:endParaRPr lang="uk-UA" sz="1000" b="0" i="0" u="none" strike="noStrike" cap="none" baseline="0">
              <a:solidFill>
                <a:schemeClr val="dk2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5163671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3991087" y="6250162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000" b="0" i="0" u="none" strike="noStrike" cap="none" baseline="0">
                <a:solidFill>
                  <a:schemeClr val="dk2"/>
                </a:solidFill>
                <a:latin typeface="Galdeano"/>
                <a:ea typeface="Galdeano"/>
                <a:cs typeface="Galdeano"/>
                <a:sym typeface="Galdeano"/>
              </a:rPr>
              <a:t>‹#›</a:t>
            </a:fld>
            <a:endParaRPr lang="uk-UA" sz="1000" b="0" i="0" u="none" strike="noStrike" cap="none" baseline="0">
              <a:solidFill>
                <a:schemeClr val="dk2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grpSp>
        <p:nvGrpSpPr>
          <p:cNvPr id="119" name="Shape 119"/>
          <p:cNvGrpSpPr/>
          <p:nvPr/>
        </p:nvGrpSpPr>
        <p:grpSpPr>
          <a:xfrm>
            <a:off x="211664" y="714191"/>
            <a:ext cx="8723376" cy="1331580"/>
            <a:chOff x="-3905250" y="4294187"/>
            <a:chExt cx="13011150" cy="1892300"/>
          </a:xfrm>
        </p:grpSpPr>
        <p:sp>
          <p:nvSpPr>
            <p:cNvPr id="120" name="Shape 120"/>
            <p:cNvSpPr/>
            <p:nvPr/>
          </p:nvSpPr>
          <p:spPr>
            <a:xfrm>
              <a:off x="4810125" y="4500562"/>
              <a:ext cx="4295775" cy="1016000"/>
            </a:xfrm>
            <a:custGeom>
              <a:avLst/>
              <a:gdLst/>
              <a:ahLst/>
              <a:cxnLst/>
              <a:rect l="0" t="0" r="0" b="0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121" name="Shape 121"/>
            <p:cNvSpPr/>
            <p:nvPr/>
          </p:nvSpPr>
          <p:spPr>
            <a:xfrm>
              <a:off x="-309562" y="4318000"/>
              <a:ext cx="8280400" cy="1209675"/>
            </a:xfrm>
            <a:custGeom>
              <a:avLst/>
              <a:gdLst/>
              <a:ahLst/>
              <a:cxnLst/>
              <a:rect l="0" t="0" r="0" b="0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122" name="Shape 122"/>
            <p:cNvSpPr/>
            <p:nvPr/>
          </p:nvSpPr>
          <p:spPr>
            <a:xfrm>
              <a:off x="3175" y="4335462"/>
              <a:ext cx="8166100" cy="1101725"/>
            </a:xfrm>
            <a:custGeom>
              <a:avLst/>
              <a:gdLst/>
              <a:ahLst/>
              <a:cxnLst/>
              <a:rect l="0" t="0" r="0" b="0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4156075" y="4316412"/>
              <a:ext cx="4940300" cy="927100"/>
            </a:xfrm>
            <a:custGeom>
              <a:avLst/>
              <a:gdLst/>
              <a:ahLst/>
              <a:cxnLst/>
              <a:rect l="0" t="0" r="0" b="0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>
              <a:off x="-3905250" y="4294187"/>
              <a:ext cx="13011150" cy="1892300"/>
            </a:xfrm>
            <a:custGeom>
              <a:avLst/>
              <a:gdLst/>
              <a:ahLst/>
              <a:cxnLst/>
              <a:rect l="0" t="0" r="0" b="0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</p:grp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 rot="5400000">
            <a:off x="5414433" y="2662766"/>
            <a:ext cx="448733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 rot="5400000">
            <a:off x="1223433" y="681567"/>
            <a:ext cx="4487333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228600" y="228600"/>
            <a:ext cx="8695944" cy="4736591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sp>
        <p:nvSpPr>
          <p:cNvPr id="38" name="Shape 38"/>
          <p:cNvSpPr/>
          <p:nvPr/>
        </p:nvSpPr>
        <p:spPr>
          <a:xfrm>
            <a:off x="6047437" y="4203592"/>
            <a:ext cx="2876428" cy="714026"/>
          </a:xfrm>
          <a:custGeom>
            <a:avLst/>
            <a:gdLst/>
            <a:ahLst/>
            <a:cxnLst/>
            <a:rect l="0" t="0" r="0" b="0"/>
            <a:pathLst>
              <a:path w="2706" h="640" extrusionOk="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lt2">
              <a:alpha val="28627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sp>
        <p:nvSpPr>
          <p:cNvPr id="39" name="Shape 39"/>
          <p:cNvSpPr/>
          <p:nvPr/>
        </p:nvSpPr>
        <p:spPr>
          <a:xfrm>
            <a:off x="2619319" y="4075289"/>
            <a:ext cx="5544515" cy="850138"/>
          </a:xfrm>
          <a:custGeom>
            <a:avLst/>
            <a:gdLst/>
            <a:ahLst/>
            <a:cxnLst/>
            <a:rect l="0" t="0" r="0" b="0"/>
            <a:pathLst>
              <a:path w="5216" h="762" extrusionOk="0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lt2">
              <a:alpha val="4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sp>
        <p:nvSpPr>
          <p:cNvPr id="40" name="Shape 40"/>
          <p:cNvSpPr/>
          <p:nvPr/>
        </p:nvSpPr>
        <p:spPr>
          <a:xfrm>
            <a:off x="2828727" y="4087562"/>
            <a:ext cx="5467979" cy="774272"/>
          </a:xfrm>
          <a:custGeom>
            <a:avLst/>
            <a:gdLst/>
            <a:ahLst/>
            <a:cxnLst/>
            <a:rect l="0" t="0" r="0" b="0"/>
            <a:pathLst>
              <a:path w="5144" h="694" extrusionOk="0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sp>
        <p:nvSpPr>
          <p:cNvPr id="41" name="Shape 41"/>
          <p:cNvSpPr/>
          <p:nvPr/>
        </p:nvSpPr>
        <p:spPr>
          <a:xfrm>
            <a:off x="5609489" y="4074173"/>
            <a:ext cx="3307999" cy="651549"/>
          </a:xfrm>
          <a:custGeom>
            <a:avLst/>
            <a:gdLst/>
            <a:ahLst/>
            <a:cxnLst/>
            <a:rect l="0" t="0" r="0" b="0"/>
            <a:pathLst>
              <a:path w="3112" h="584" extrusionOk="0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211664" y="4058555"/>
            <a:ext cx="8723376" cy="1329873"/>
          </a:xfrm>
          <a:custGeom>
            <a:avLst/>
            <a:gdLst/>
            <a:ahLst/>
            <a:cxnLst/>
            <a:rect l="0" t="0" r="0" b="0"/>
            <a:pathLst>
              <a:path w="8196" h="1192" extrusionOk="0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690031" y="2463559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1367365" y="1437448"/>
            <a:ext cx="6417733" cy="93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Clr>
                <a:srgbClr val="FFFFFF"/>
              </a:buClr>
              <a:buFont typeface="Galdeano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Galdeano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Galdeano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Galdeano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Galdeano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Galdeano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Galdeano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Galdeano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Galdeano"/>
              <a:buNone/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5163671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3991087" y="6250162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000" b="0" i="0" u="none" strike="noStrike" cap="none" baseline="0">
                <a:solidFill>
                  <a:schemeClr val="dk2"/>
                </a:solidFill>
                <a:latin typeface="Galdeano"/>
                <a:ea typeface="Galdeano"/>
                <a:cs typeface="Galdeano"/>
                <a:sym typeface="Galdeano"/>
              </a:rPr>
              <a:t>‹#›</a:t>
            </a:fld>
            <a:endParaRPr lang="uk-UA" sz="1000" b="0" i="0" u="none" strike="noStrike" cap="none" baseline="0">
              <a:solidFill>
                <a:schemeClr val="dk2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29600" cy="1252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Font typeface="Galdeano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5163671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3991087" y="6250162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000" b="0" i="0" u="none" strike="noStrike" cap="none" baseline="0">
                <a:solidFill>
                  <a:schemeClr val="dk2"/>
                </a:solidFill>
                <a:latin typeface="Galdeano"/>
                <a:ea typeface="Galdeano"/>
                <a:cs typeface="Galdeano"/>
                <a:sym typeface="Galdeano"/>
              </a:rPr>
              <a:t>‹#›</a:t>
            </a:fld>
            <a:endParaRPr lang="uk-UA" sz="1000" b="0" i="0" u="none" strike="noStrike" cap="none" baseline="0">
              <a:solidFill>
                <a:schemeClr val="dk2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76654" y="2679191"/>
            <a:ext cx="3822191" cy="3447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indent="-121920" algn="l" rtl="0">
              <a:spcBef>
                <a:spcPts val="480"/>
              </a:spcBef>
              <a:buClr>
                <a:schemeClr val="accent1"/>
              </a:buClr>
              <a:buFont typeface="Noto Symbol"/>
              <a:buChar char="∗"/>
              <a:defRPr/>
            </a:lvl1pPr>
            <a:lvl2pPr marL="576263" indent="-144462" algn="l" rtl="0">
              <a:spcBef>
                <a:spcPts val="440"/>
              </a:spcBef>
              <a:buClr>
                <a:schemeClr val="accent1"/>
              </a:buClr>
              <a:buFont typeface="Noto Symbol"/>
              <a:buChar char="∗"/>
              <a:defRPr/>
            </a:lvl2pPr>
            <a:lvl3pPr marL="855663" indent="-106362" algn="l" rtl="0">
              <a:spcBef>
                <a:spcPts val="400"/>
              </a:spcBef>
              <a:buClr>
                <a:schemeClr val="accent1"/>
              </a:buClr>
              <a:buFont typeface="Noto Symbol"/>
              <a:buChar char="∗"/>
              <a:defRPr/>
            </a:lvl3pPr>
            <a:lvl4pPr marL="1143000" indent="-114300" algn="l" rtl="0">
              <a:spcBef>
                <a:spcPts val="360"/>
              </a:spcBef>
              <a:buClr>
                <a:schemeClr val="accent1"/>
              </a:buClr>
              <a:buFont typeface="Noto Symbol"/>
              <a:buChar char="∗"/>
              <a:defRPr/>
            </a:lvl4pPr>
            <a:lvl5pPr marL="1463040" indent="-129539" algn="l" rtl="0">
              <a:spcBef>
                <a:spcPts val="320"/>
              </a:spcBef>
              <a:buClr>
                <a:schemeClr val="accent1"/>
              </a:buClr>
              <a:buFont typeface="Noto Symbol"/>
              <a:buChar char="∗"/>
              <a:defRPr/>
            </a:lvl5pPr>
            <a:lvl6pPr marL="1783079" indent="-144779" algn="l" rtl="0">
              <a:spcBef>
                <a:spcPts val="384"/>
              </a:spcBef>
              <a:buClr>
                <a:schemeClr val="accent1"/>
              </a:buClr>
              <a:buFont typeface="Noto Symbol"/>
              <a:buChar char="∗"/>
              <a:defRPr/>
            </a:lvl6pPr>
            <a:lvl7pPr marL="2103120" indent="-147320" algn="l" rtl="0">
              <a:spcBef>
                <a:spcPts val="384"/>
              </a:spcBef>
              <a:buClr>
                <a:schemeClr val="accent1"/>
              </a:buClr>
              <a:buFont typeface="Noto Symbol"/>
              <a:buChar char="∗"/>
              <a:defRPr/>
            </a:lvl7pPr>
            <a:lvl8pPr marL="2423160" indent="-149860" algn="l" rtl="0">
              <a:spcBef>
                <a:spcPts val="384"/>
              </a:spcBef>
              <a:buClr>
                <a:schemeClr val="accent1"/>
              </a:buClr>
              <a:buFont typeface="Noto Symbol"/>
              <a:buChar char="∗"/>
              <a:defRPr/>
            </a:lvl8pPr>
            <a:lvl9pPr marL="2743200" indent="-139700" algn="l" rtl="0">
              <a:spcBef>
                <a:spcPts val="384"/>
              </a:spcBef>
              <a:buClr>
                <a:schemeClr val="accent1"/>
              </a:buClr>
              <a:buFont typeface="Noto Symbol"/>
              <a:buChar char="∗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4645151" y="2679191"/>
            <a:ext cx="3822191" cy="3447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indent="-121920" algn="l" rtl="0">
              <a:spcBef>
                <a:spcPts val="480"/>
              </a:spcBef>
              <a:buClr>
                <a:schemeClr val="accent1"/>
              </a:buClr>
              <a:buFont typeface="Noto Symbol"/>
              <a:buChar char="∗"/>
              <a:defRPr/>
            </a:lvl1pPr>
            <a:lvl2pPr marL="576263" indent="-144462" algn="l" rtl="0">
              <a:spcBef>
                <a:spcPts val="440"/>
              </a:spcBef>
              <a:buClr>
                <a:schemeClr val="accent1"/>
              </a:buClr>
              <a:buFont typeface="Noto Symbol"/>
              <a:buChar char="∗"/>
              <a:defRPr/>
            </a:lvl2pPr>
            <a:lvl3pPr marL="855663" indent="-106362" algn="l" rtl="0">
              <a:spcBef>
                <a:spcPts val="400"/>
              </a:spcBef>
              <a:buClr>
                <a:schemeClr val="accent1"/>
              </a:buClr>
              <a:buFont typeface="Noto Symbol"/>
              <a:buChar char="∗"/>
              <a:defRPr/>
            </a:lvl3pPr>
            <a:lvl4pPr marL="1143000" indent="-114300" algn="l" rtl="0">
              <a:spcBef>
                <a:spcPts val="360"/>
              </a:spcBef>
              <a:buClr>
                <a:schemeClr val="accent1"/>
              </a:buClr>
              <a:buFont typeface="Noto Symbol"/>
              <a:buChar char="∗"/>
              <a:defRPr/>
            </a:lvl4pPr>
            <a:lvl5pPr marL="1463040" indent="-129539" algn="l" rtl="0">
              <a:spcBef>
                <a:spcPts val="320"/>
              </a:spcBef>
              <a:buClr>
                <a:schemeClr val="accent1"/>
              </a:buClr>
              <a:buFont typeface="Noto Symbol"/>
              <a:buChar char="∗"/>
              <a:defRPr/>
            </a:lvl5pPr>
            <a:lvl6pPr marL="1783079" indent="-144779" algn="l" rtl="0">
              <a:spcBef>
                <a:spcPts val="384"/>
              </a:spcBef>
              <a:buClr>
                <a:schemeClr val="accent1"/>
              </a:buClr>
              <a:buFont typeface="Noto Symbol"/>
              <a:buChar char="∗"/>
              <a:defRPr/>
            </a:lvl6pPr>
            <a:lvl7pPr marL="2103120" indent="-147320" algn="l" rtl="0">
              <a:spcBef>
                <a:spcPts val="384"/>
              </a:spcBef>
              <a:buClr>
                <a:schemeClr val="accent1"/>
              </a:buClr>
              <a:buFont typeface="Noto Symbol"/>
              <a:buChar char="∗"/>
              <a:defRPr/>
            </a:lvl7pPr>
            <a:lvl8pPr marL="2423160" indent="-149860" algn="l" rtl="0">
              <a:spcBef>
                <a:spcPts val="384"/>
              </a:spcBef>
              <a:buClr>
                <a:schemeClr val="accent1"/>
              </a:buClr>
              <a:buFont typeface="Noto Symbol"/>
              <a:buChar char="∗"/>
              <a:defRPr/>
            </a:lvl8pPr>
            <a:lvl9pPr marL="2743200" indent="-139700" algn="l" rtl="0">
              <a:spcBef>
                <a:spcPts val="384"/>
              </a:spcBef>
              <a:buClr>
                <a:schemeClr val="accent1"/>
              </a:buClr>
              <a:buFont typeface="Noto Symbol"/>
              <a:buChar char="∗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29600" cy="1252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76656" y="2678114"/>
            <a:ext cx="3822191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ctr" rtl="0">
              <a:spcBef>
                <a:spcPts val="0"/>
              </a:spcBef>
              <a:buClr>
                <a:schemeClr val="dk2"/>
              </a:buClr>
              <a:buFont typeface="Galdeano"/>
              <a:buNone/>
              <a:defRPr/>
            </a:lvl1pPr>
            <a:lvl2pPr marL="457200" indent="0" rtl="0">
              <a:spcBef>
                <a:spcPts val="0"/>
              </a:spcBef>
              <a:buFont typeface="Galdeano"/>
              <a:buNone/>
              <a:defRPr/>
            </a:lvl2pPr>
            <a:lvl3pPr marL="914400" indent="0" rtl="0">
              <a:spcBef>
                <a:spcPts val="0"/>
              </a:spcBef>
              <a:buFont typeface="Galdeano"/>
              <a:buNone/>
              <a:defRPr/>
            </a:lvl3pPr>
            <a:lvl4pPr marL="1371600" indent="0" rtl="0">
              <a:spcBef>
                <a:spcPts val="0"/>
              </a:spcBef>
              <a:buFont typeface="Galdeano"/>
              <a:buNone/>
              <a:defRPr/>
            </a:lvl4pPr>
            <a:lvl5pPr marL="1828800" indent="0" rtl="0">
              <a:spcBef>
                <a:spcPts val="0"/>
              </a:spcBef>
              <a:buFont typeface="Galdeano"/>
              <a:buNone/>
              <a:defRPr/>
            </a:lvl5pPr>
            <a:lvl6pPr marL="2286000" indent="0" rtl="0">
              <a:spcBef>
                <a:spcPts val="0"/>
              </a:spcBef>
              <a:buFont typeface="Galdeano"/>
              <a:buNone/>
              <a:defRPr/>
            </a:lvl6pPr>
            <a:lvl7pPr marL="2743200" indent="0" rtl="0">
              <a:spcBef>
                <a:spcPts val="0"/>
              </a:spcBef>
              <a:buFont typeface="Galdeano"/>
              <a:buNone/>
              <a:defRPr/>
            </a:lvl7pPr>
            <a:lvl8pPr marL="3200400" indent="0" rtl="0">
              <a:spcBef>
                <a:spcPts val="0"/>
              </a:spcBef>
              <a:buFont typeface="Galdeano"/>
              <a:buNone/>
              <a:defRPr/>
            </a:lvl8pPr>
            <a:lvl9pPr marL="3657600" indent="0" rtl="0">
              <a:spcBef>
                <a:spcPts val="0"/>
              </a:spcBef>
              <a:buFont typeface="Galdeano"/>
              <a:buNone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677331" y="3429000"/>
            <a:ext cx="3820055" cy="26971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3"/>
          </p:nvPr>
        </p:nvSpPr>
        <p:spPr>
          <a:xfrm>
            <a:off x="4648200" y="2678113"/>
            <a:ext cx="3822191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ctr" rtl="0">
              <a:spcBef>
                <a:spcPts val="0"/>
              </a:spcBef>
              <a:buClr>
                <a:schemeClr val="dk2"/>
              </a:buClr>
              <a:buFont typeface="Galdeano"/>
              <a:buNone/>
              <a:defRPr/>
            </a:lvl1pPr>
            <a:lvl2pPr marL="457200" indent="0" rtl="0">
              <a:spcBef>
                <a:spcPts val="0"/>
              </a:spcBef>
              <a:buFont typeface="Galdeano"/>
              <a:buNone/>
              <a:defRPr/>
            </a:lvl2pPr>
            <a:lvl3pPr marL="914400" indent="0" rtl="0">
              <a:spcBef>
                <a:spcPts val="0"/>
              </a:spcBef>
              <a:buFont typeface="Galdeano"/>
              <a:buNone/>
              <a:defRPr/>
            </a:lvl3pPr>
            <a:lvl4pPr marL="1371600" indent="0" rtl="0">
              <a:spcBef>
                <a:spcPts val="0"/>
              </a:spcBef>
              <a:buFont typeface="Galdeano"/>
              <a:buNone/>
              <a:defRPr/>
            </a:lvl4pPr>
            <a:lvl5pPr marL="1828800" indent="0" rtl="0">
              <a:spcBef>
                <a:spcPts val="0"/>
              </a:spcBef>
              <a:buFont typeface="Galdeano"/>
              <a:buNone/>
              <a:defRPr/>
            </a:lvl5pPr>
            <a:lvl6pPr marL="2286000" indent="0" rtl="0">
              <a:spcBef>
                <a:spcPts val="0"/>
              </a:spcBef>
              <a:buFont typeface="Galdeano"/>
              <a:buNone/>
              <a:defRPr/>
            </a:lvl6pPr>
            <a:lvl7pPr marL="2743200" indent="0" rtl="0">
              <a:spcBef>
                <a:spcPts val="0"/>
              </a:spcBef>
              <a:buFont typeface="Galdeano"/>
              <a:buNone/>
              <a:defRPr/>
            </a:lvl7pPr>
            <a:lvl8pPr marL="3200400" indent="0" rtl="0">
              <a:spcBef>
                <a:spcPts val="0"/>
              </a:spcBef>
              <a:buFont typeface="Galdeano"/>
              <a:buNone/>
              <a:defRPr/>
            </a:lvl8pPr>
            <a:lvl9pPr marL="3657600" indent="0" rtl="0">
              <a:spcBef>
                <a:spcPts val="0"/>
              </a:spcBef>
              <a:buFont typeface="Galdeano"/>
              <a:buNone/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4"/>
          </p:nvPr>
        </p:nvSpPr>
        <p:spPr>
          <a:xfrm>
            <a:off x="4645025" y="3429000"/>
            <a:ext cx="3822191" cy="26971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5163671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3991087" y="6250162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000" b="0" i="0" u="none" strike="noStrike" cap="none" baseline="0">
                <a:solidFill>
                  <a:schemeClr val="dk2"/>
                </a:solidFill>
                <a:latin typeface="Galdeano"/>
                <a:ea typeface="Galdeano"/>
                <a:cs typeface="Galdeano"/>
                <a:sym typeface="Galdeano"/>
              </a:rPr>
              <a:t>‹#›</a:t>
            </a:fld>
            <a:endParaRPr lang="uk-UA" sz="1000" b="0" i="0" u="none" strike="noStrike" cap="none" baseline="0">
              <a:solidFill>
                <a:schemeClr val="dk2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29600" cy="1252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Font typeface="Galdeano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5163671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3991087" y="6250162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000" b="0" i="0" u="none" strike="noStrike" cap="none" baseline="0">
                <a:solidFill>
                  <a:schemeClr val="dk2"/>
                </a:solidFill>
                <a:latin typeface="Galdeano"/>
                <a:ea typeface="Galdeano"/>
                <a:cs typeface="Galdeano"/>
                <a:sym typeface="Galdeano"/>
              </a:rPr>
              <a:t>‹#›</a:t>
            </a:fld>
            <a:endParaRPr lang="uk-UA" sz="1000" b="0" i="0" u="none" strike="noStrike" cap="none" baseline="0">
              <a:solidFill>
                <a:schemeClr val="dk2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grpSp>
        <p:nvGrpSpPr>
          <p:cNvPr id="71" name="Shape 71"/>
          <p:cNvGrpSpPr/>
          <p:nvPr/>
        </p:nvGrpSpPr>
        <p:grpSpPr>
          <a:xfrm>
            <a:off x="211664" y="714190"/>
            <a:ext cx="8723375" cy="1329873"/>
            <a:chOff x="-3905251" y="4294187"/>
            <a:chExt cx="13027838" cy="1892300"/>
          </a:xfrm>
        </p:grpSpPr>
        <p:sp>
          <p:nvSpPr>
            <p:cNvPr id="72" name="Shape 72"/>
            <p:cNvSpPr/>
            <p:nvPr/>
          </p:nvSpPr>
          <p:spPr>
            <a:xfrm>
              <a:off x="4810125" y="4500562"/>
              <a:ext cx="4295775" cy="1016000"/>
            </a:xfrm>
            <a:custGeom>
              <a:avLst/>
              <a:gdLst/>
              <a:ahLst/>
              <a:cxnLst/>
              <a:rect l="0" t="0" r="0" b="0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-309562" y="4318000"/>
              <a:ext cx="8280400" cy="1209675"/>
            </a:xfrm>
            <a:custGeom>
              <a:avLst/>
              <a:gdLst/>
              <a:ahLst/>
              <a:cxnLst/>
              <a:rect l="0" t="0" r="0" b="0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3175" y="4335462"/>
              <a:ext cx="8166100" cy="1101725"/>
            </a:xfrm>
            <a:custGeom>
              <a:avLst/>
              <a:gdLst/>
              <a:ahLst/>
              <a:cxnLst/>
              <a:rect l="0" t="0" r="0" b="0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>
              <a:off x="4156075" y="4316412"/>
              <a:ext cx="4940300" cy="927100"/>
            </a:xfrm>
            <a:custGeom>
              <a:avLst/>
              <a:gdLst/>
              <a:ahLst/>
              <a:cxnLst/>
              <a:rect l="0" t="0" r="0" b="0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76" name="Shape 76"/>
            <p:cNvSpPr/>
            <p:nvPr/>
          </p:nvSpPr>
          <p:spPr>
            <a:xfrm>
              <a:off x="-3905251" y="4294187"/>
              <a:ext cx="13027838" cy="1892300"/>
            </a:xfrm>
            <a:custGeom>
              <a:avLst/>
              <a:gdLst/>
              <a:ahLst/>
              <a:cxnLst/>
              <a:rect l="0" t="0" r="0" b="0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</p:grp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5163671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3991087" y="6250162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000" b="0" i="0" u="none" strike="noStrike" cap="none" baseline="0">
                <a:solidFill>
                  <a:schemeClr val="dk2"/>
                </a:solidFill>
                <a:latin typeface="Galdeano"/>
                <a:ea typeface="Galdeano"/>
                <a:cs typeface="Galdeano"/>
                <a:sym typeface="Galdeano"/>
              </a:rPr>
              <a:t>‹#›</a:t>
            </a:fld>
            <a:endParaRPr lang="uk-UA" sz="1000" b="0" i="0" u="none" strike="noStrike" cap="none" baseline="0">
              <a:solidFill>
                <a:schemeClr val="dk2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5163671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3991087" y="6250162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000" b="0" i="0" u="none" strike="noStrike" cap="none" baseline="0">
                <a:solidFill>
                  <a:schemeClr val="dk2"/>
                </a:solidFill>
                <a:latin typeface="Galdeano"/>
                <a:ea typeface="Galdeano"/>
                <a:cs typeface="Galdeano"/>
                <a:sym typeface="Galdeano"/>
              </a:rPr>
              <a:t>‹#›</a:t>
            </a:fld>
            <a:endParaRPr lang="uk-UA" sz="1000" b="0" i="0" u="none" strike="noStrike" cap="none" baseline="0">
              <a:solidFill>
                <a:schemeClr val="dk2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914400" y="3581400"/>
            <a:ext cx="3352799" cy="1905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Font typeface="Galdeano"/>
              <a:buNone/>
              <a:defRPr/>
            </a:lvl1pPr>
            <a:lvl2pPr marL="457200" indent="0" rtl="0">
              <a:spcBef>
                <a:spcPts val="0"/>
              </a:spcBef>
              <a:buFont typeface="Galdeano"/>
              <a:buNone/>
              <a:defRPr/>
            </a:lvl2pPr>
            <a:lvl3pPr marL="914400" indent="0" rtl="0">
              <a:spcBef>
                <a:spcPts val="0"/>
              </a:spcBef>
              <a:buFont typeface="Galdeano"/>
              <a:buNone/>
              <a:defRPr/>
            </a:lvl3pPr>
            <a:lvl4pPr marL="1371600" indent="0" rtl="0">
              <a:spcBef>
                <a:spcPts val="0"/>
              </a:spcBef>
              <a:buFont typeface="Galdeano"/>
              <a:buNone/>
              <a:defRPr/>
            </a:lvl4pPr>
            <a:lvl5pPr marL="1828800" indent="0" rtl="0">
              <a:spcBef>
                <a:spcPts val="0"/>
              </a:spcBef>
              <a:buFont typeface="Galdeano"/>
              <a:buNone/>
              <a:defRPr/>
            </a:lvl5pPr>
            <a:lvl6pPr marL="2286000" indent="0" rtl="0">
              <a:spcBef>
                <a:spcPts val="0"/>
              </a:spcBef>
              <a:buFont typeface="Galdeano"/>
              <a:buNone/>
              <a:defRPr/>
            </a:lvl6pPr>
            <a:lvl7pPr marL="2743200" indent="0" rtl="0">
              <a:spcBef>
                <a:spcPts val="0"/>
              </a:spcBef>
              <a:buFont typeface="Galdeano"/>
              <a:buNone/>
              <a:defRPr/>
            </a:lvl7pPr>
            <a:lvl8pPr marL="3200400" indent="0" rtl="0">
              <a:spcBef>
                <a:spcPts val="0"/>
              </a:spcBef>
              <a:buFont typeface="Galdeano"/>
              <a:buNone/>
              <a:defRPr/>
            </a:lvl8pPr>
            <a:lvl9pPr marL="3657600" indent="0" rtl="0">
              <a:spcBef>
                <a:spcPts val="0"/>
              </a:spcBef>
              <a:buFont typeface="Galdeano"/>
              <a:buNone/>
              <a:defRPr/>
            </a:lvl9pPr>
          </a:lstStyle>
          <a:p>
            <a:endParaRPr/>
          </a:p>
        </p:txBody>
      </p:sp>
      <p:grpSp>
        <p:nvGrpSpPr>
          <p:cNvPr id="86" name="Shape 86"/>
          <p:cNvGrpSpPr/>
          <p:nvPr/>
        </p:nvGrpSpPr>
        <p:grpSpPr>
          <a:xfrm>
            <a:off x="211664" y="714191"/>
            <a:ext cx="8723376" cy="1331580"/>
            <a:chOff x="-3905250" y="4294187"/>
            <a:chExt cx="13011150" cy="1892300"/>
          </a:xfrm>
        </p:grpSpPr>
        <p:sp>
          <p:nvSpPr>
            <p:cNvPr id="87" name="Shape 87"/>
            <p:cNvSpPr/>
            <p:nvPr/>
          </p:nvSpPr>
          <p:spPr>
            <a:xfrm>
              <a:off x="4810125" y="4500562"/>
              <a:ext cx="4295775" cy="1016000"/>
            </a:xfrm>
            <a:custGeom>
              <a:avLst/>
              <a:gdLst/>
              <a:ahLst/>
              <a:cxnLst/>
              <a:rect l="0" t="0" r="0" b="0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88" name="Shape 88"/>
            <p:cNvSpPr/>
            <p:nvPr/>
          </p:nvSpPr>
          <p:spPr>
            <a:xfrm>
              <a:off x="-309562" y="4318000"/>
              <a:ext cx="8280400" cy="1209675"/>
            </a:xfrm>
            <a:custGeom>
              <a:avLst/>
              <a:gdLst/>
              <a:ahLst/>
              <a:cxnLst/>
              <a:rect l="0" t="0" r="0" b="0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89" name="Shape 89"/>
            <p:cNvSpPr/>
            <p:nvPr/>
          </p:nvSpPr>
          <p:spPr>
            <a:xfrm>
              <a:off x="3175" y="4335462"/>
              <a:ext cx="8166100" cy="1101725"/>
            </a:xfrm>
            <a:custGeom>
              <a:avLst/>
              <a:gdLst/>
              <a:ahLst/>
              <a:cxnLst/>
              <a:rect l="0" t="0" r="0" b="0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>
              <a:off x="4156075" y="4316412"/>
              <a:ext cx="4940300" cy="927100"/>
            </a:xfrm>
            <a:custGeom>
              <a:avLst/>
              <a:gdLst/>
              <a:ahLst/>
              <a:cxnLst/>
              <a:rect l="0" t="0" r="0" b="0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-3905250" y="4294187"/>
              <a:ext cx="13011150" cy="1892300"/>
            </a:xfrm>
            <a:custGeom>
              <a:avLst/>
              <a:gdLst/>
              <a:ahLst/>
              <a:cxnLst/>
              <a:rect l="0" t="0" r="0" b="0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</p:grp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914400" y="2286000"/>
            <a:ext cx="3352799" cy="1252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2"/>
          </p:nvPr>
        </p:nvSpPr>
        <p:spPr>
          <a:xfrm>
            <a:off x="4651962" y="1828800"/>
            <a:ext cx="3904076" cy="380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228600" y="228600"/>
            <a:ext cx="8695944" cy="6035039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grpSp>
        <p:nvGrpSpPr>
          <p:cNvPr id="96" name="Shape 96"/>
          <p:cNvGrpSpPr/>
          <p:nvPr/>
        </p:nvGrpSpPr>
        <p:grpSpPr>
          <a:xfrm>
            <a:off x="211664" y="5353963"/>
            <a:ext cx="8723376" cy="1331580"/>
            <a:chOff x="-3905250" y="4294187"/>
            <a:chExt cx="13011150" cy="1892300"/>
          </a:xfrm>
        </p:grpSpPr>
        <p:sp>
          <p:nvSpPr>
            <p:cNvPr id="97" name="Shape 97"/>
            <p:cNvSpPr/>
            <p:nvPr/>
          </p:nvSpPr>
          <p:spPr>
            <a:xfrm>
              <a:off x="4810125" y="4500562"/>
              <a:ext cx="4295775" cy="1016000"/>
            </a:xfrm>
            <a:custGeom>
              <a:avLst/>
              <a:gdLst/>
              <a:ahLst/>
              <a:cxnLst/>
              <a:rect l="0" t="0" r="0" b="0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-309562" y="4318000"/>
              <a:ext cx="8280400" cy="1209675"/>
            </a:xfrm>
            <a:custGeom>
              <a:avLst/>
              <a:gdLst/>
              <a:ahLst/>
              <a:cxnLst/>
              <a:rect l="0" t="0" r="0" b="0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99" name="Shape 99"/>
            <p:cNvSpPr/>
            <p:nvPr/>
          </p:nvSpPr>
          <p:spPr>
            <a:xfrm>
              <a:off x="3175" y="4335462"/>
              <a:ext cx="8166100" cy="1101725"/>
            </a:xfrm>
            <a:custGeom>
              <a:avLst/>
              <a:gdLst/>
              <a:ahLst/>
              <a:cxnLst/>
              <a:rect l="0" t="0" r="0" b="0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100" name="Shape 100"/>
            <p:cNvSpPr/>
            <p:nvPr/>
          </p:nvSpPr>
          <p:spPr>
            <a:xfrm>
              <a:off x="4156075" y="4316412"/>
              <a:ext cx="4940300" cy="927100"/>
            </a:xfrm>
            <a:custGeom>
              <a:avLst/>
              <a:gdLst/>
              <a:ahLst/>
              <a:cxnLst/>
              <a:rect l="0" t="0" r="0" b="0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-3905250" y="4294187"/>
              <a:ext cx="13011150" cy="1892300"/>
            </a:xfrm>
            <a:custGeom>
              <a:avLst/>
              <a:gdLst/>
              <a:ahLst/>
              <a:cxnLst/>
              <a:rect l="0" t="0" r="0" b="0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</p:grp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874155" y="338666"/>
            <a:ext cx="3812644" cy="24299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868332" y="2785533"/>
            <a:ext cx="3818467" cy="24214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rgbClr val="FFFFFF"/>
              </a:buClr>
              <a:buFont typeface="Galdeano"/>
              <a:buNone/>
              <a:defRPr/>
            </a:lvl1pPr>
            <a:lvl2pPr marL="457200" indent="0" rtl="0">
              <a:spcBef>
                <a:spcPts val="0"/>
              </a:spcBef>
              <a:buFont typeface="Galdeano"/>
              <a:buNone/>
              <a:defRPr/>
            </a:lvl2pPr>
            <a:lvl3pPr marL="914400" indent="0" rtl="0">
              <a:spcBef>
                <a:spcPts val="0"/>
              </a:spcBef>
              <a:buFont typeface="Galdeano"/>
              <a:buNone/>
              <a:defRPr/>
            </a:lvl3pPr>
            <a:lvl4pPr marL="1371600" indent="0" rtl="0">
              <a:spcBef>
                <a:spcPts val="0"/>
              </a:spcBef>
              <a:buFont typeface="Galdeano"/>
              <a:buNone/>
              <a:defRPr/>
            </a:lvl4pPr>
            <a:lvl5pPr marL="1828800" indent="0" rtl="0">
              <a:spcBef>
                <a:spcPts val="0"/>
              </a:spcBef>
              <a:buFont typeface="Galdeano"/>
              <a:buNone/>
              <a:defRPr/>
            </a:lvl5pPr>
            <a:lvl6pPr marL="2286000" indent="0" rtl="0">
              <a:spcBef>
                <a:spcPts val="0"/>
              </a:spcBef>
              <a:buFont typeface="Galdeano"/>
              <a:buNone/>
              <a:defRPr/>
            </a:lvl6pPr>
            <a:lvl7pPr marL="2743200" indent="0" rtl="0">
              <a:spcBef>
                <a:spcPts val="0"/>
              </a:spcBef>
              <a:buFont typeface="Galdeano"/>
              <a:buNone/>
              <a:defRPr/>
            </a:lvl7pPr>
            <a:lvl8pPr marL="3200400" indent="0" rtl="0">
              <a:spcBef>
                <a:spcPts val="0"/>
              </a:spcBef>
              <a:buFont typeface="Galdeano"/>
              <a:buNone/>
              <a:defRPr/>
            </a:lvl8pPr>
            <a:lvl9pPr marL="3657600" indent="0" rtl="0">
              <a:spcBef>
                <a:spcPts val="0"/>
              </a:spcBef>
              <a:buFont typeface="Galdeano"/>
              <a:buNone/>
              <a:defRPr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5163671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3991087" y="6250162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000" b="0" i="0" u="none" strike="noStrike" cap="none" baseline="0">
                <a:solidFill>
                  <a:schemeClr val="dk2"/>
                </a:solidFill>
                <a:latin typeface="Galdeano"/>
                <a:ea typeface="Galdeano"/>
                <a:cs typeface="Galdeano"/>
                <a:sym typeface="Galdeano"/>
              </a:rPr>
              <a:t>‹#›</a:t>
            </a:fld>
            <a:endParaRPr lang="uk-UA" sz="1000" b="0" i="0" u="none" strike="noStrike" cap="none" baseline="0">
              <a:solidFill>
                <a:schemeClr val="dk2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sp>
        <p:nvSpPr>
          <p:cNvPr id="107" name="Shape 107"/>
          <p:cNvSpPr>
            <a:spLocks noGrp="1"/>
          </p:cNvSpPr>
          <p:nvPr>
            <p:ph type="pic" idx="2"/>
          </p:nvPr>
        </p:nvSpPr>
        <p:spPr>
          <a:xfrm>
            <a:off x="838200" y="1371600"/>
            <a:ext cx="3566159" cy="2926079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stA="30000" endPos="30000" dist="5000" dir="5400000" sy="-100000" algn="bl" rotWithShape="0"/>
          </a:effectLst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lt1"/>
              </a:buClr>
              <a:buFont typeface="Galdeano"/>
              <a:buNone/>
              <a:defRPr/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Galdeano"/>
              <a:buNone/>
              <a:defRPr/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Galdeano"/>
              <a:buNone/>
              <a:defRPr/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Galdeano"/>
              <a:buNone/>
              <a:defRPr/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Galdeano"/>
              <a:buNone/>
              <a:defRPr/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Galdeano"/>
              <a:buNone/>
              <a:defRPr/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Galdeano"/>
              <a:buNone/>
              <a:defRPr/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Galdeano"/>
              <a:buNone/>
              <a:defRPr/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Galdeano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29600" cy="1252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Font typeface="Galdeano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 rot="5400000">
            <a:off x="2850885" y="696648"/>
            <a:ext cx="3450695" cy="7408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algn="l" rtl="0">
              <a:spcBef>
                <a:spcPts val="0"/>
              </a:spcBef>
              <a:defRPr/>
            </a:lvl2pPr>
            <a:lvl3pPr algn="l" rtl="0">
              <a:spcBef>
                <a:spcPts val="0"/>
              </a:spcBef>
              <a:defRPr/>
            </a:lvl3pPr>
            <a:lvl4pPr algn="l" rtl="0">
              <a:spcBef>
                <a:spcPts val="0"/>
              </a:spcBef>
              <a:defRPr/>
            </a:lvl4pPr>
            <a:lvl5pPr algn="l"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dt" idx="10"/>
          </p:nvPr>
        </p:nvSpPr>
        <p:spPr>
          <a:xfrm>
            <a:off x="5163671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3991087" y="6250162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000" b="0" i="0" u="none" strike="noStrike" cap="none" baseline="0">
                <a:solidFill>
                  <a:schemeClr val="dk2"/>
                </a:solidFill>
                <a:latin typeface="Galdeano"/>
                <a:ea typeface="Galdeano"/>
                <a:cs typeface="Galdeano"/>
                <a:sym typeface="Galdeano"/>
              </a:rPr>
              <a:t>‹#›</a:t>
            </a:fld>
            <a:endParaRPr lang="uk-UA" sz="1000" b="0" i="0" u="none" strike="noStrike" cap="none" baseline="0">
              <a:solidFill>
                <a:schemeClr val="dk2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grpSp>
        <p:nvGrpSpPr>
          <p:cNvPr id="6" name="Shape 6"/>
          <p:cNvGrpSpPr/>
          <p:nvPr/>
        </p:nvGrpSpPr>
        <p:grpSpPr>
          <a:xfrm>
            <a:off x="211664" y="1679428"/>
            <a:ext cx="8723375" cy="1329873"/>
            <a:chOff x="-3905251" y="4294187"/>
            <a:chExt cx="13027838" cy="1892300"/>
          </a:xfrm>
        </p:grpSpPr>
        <p:sp>
          <p:nvSpPr>
            <p:cNvPr id="7" name="Shape 7"/>
            <p:cNvSpPr/>
            <p:nvPr/>
          </p:nvSpPr>
          <p:spPr>
            <a:xfrm>
              <a:off x="4810125" y="4500562"/>
              <a:ext cx="4295775" cy="1016000"/>
            </a:xfrm>
            <a:custGeom>
              <a:avLst/>
              <a:gdLst/>
              <a:ahLst/>
              <a:cxnLst/>
              <a:rect l="0" t="0" r="0" b="0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8" name="Shape 8"/>
            <p:cNvSpPr/>
            <p:nvPr/>
          </p:nvSpPr>
          <p:spPr>
            <a:xfrm>
              <a:off x="-309562" y="4318000"/>
              <a:ext cx="8280400" cy="1209675"/>
            </a:xfrm>
            <a:custGeom>
              <a:avLst/>
              <a:gdLst/>
              <a:ahLst/>
              <a:cxnLst/>
              <a:rect l="0" t="0" r="0" b="0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9" name="Shape 9"/>
            <p:cNvSpPr/>
            <p:nvPr/>
          </p:nvSpPr>
          <p:spPr>
            <a:xfrm>
              <a:off x="3175" y="4335462"/>
              <a:ext cx="8166100" cy="1101725"/>
            </a:xfrm>
            <a:custGeom>
              <a:avLst/>
              <a:gdLst/>
              <a:ahLst/>
              <a:cxnLst/>
              <a:rect l="0" t="0" r="0" b="0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10" name="Shape 10"/>
            <p:cNvSpPr/>
            <p:nvPr/>
          </p:nvSpPr>
          <p:spPr>
            <a:xfrm>
              <a:off x="4156075" y="4316412"/>
              <a:ext cx="4940300" cy="927100"/>
            </a:xfrm>
            <a:custGeom>
              <a:avLst/>
              <a:gdLst/>
              <a:ahLst/>
              <a:cxnLst/>
              <a:rect l="0" t="0" r="0" b="0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  <p:sp>
          <p:nvSpPr>
            <p:cNvPr id="11" name="Shape 11"/>
            <p:cNvSpPr/>
            <p:nvPr/>
          </p:nvSpPr>
          <p:spPr>
            <a:xfrm>
              <a:off x="-3905251" y="4294187"/>
              <a:ext cx="13027838" cy="1892300"/>
            </a:xfrm>
            <a:custGeom>
              <a:avLst/>
              <a:gdLst/>
              <a:ahLst/>
              <a:cxnLst/>
              <a:rect l="0" t="0" r="0" b="0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endParaRPr>
            </a:p>
          </p:txBody>
        </p:sp>
      </p:grp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29600" cy="1252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FFFFFF"/>
              </a:buClr>
              <a:buFont typeface="Galdeano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5163671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3991087" y="6250162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000" b="0" i="0" u="none" strike="noStrike" cap="none" baseline="0">
                <a:solidFill>
                  <a:schemeClr val="dk2"/>
                </a:solidFill>
                <a:latin typeface="Galdeano"/>
                <a:ea typeface="Galdeano"/>
                <a:cs typeface="Galdeano"/>
                <a:sym typeface="Galdeano"/>
              </a:rPr>
              <a:t>‹#›</a:t>
            </a:fld>
            <a:endParaRPr lang="uk-UA" sz="1000" b="0" i="0" u="none" strike="noStrike" cap="none" baseline="0">
              <a:solidFill>
                <a:schemeClr val="dk2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872066" y="2675466"/>
            <a:ext cx="7408332" cy="34506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indent="-121920" algn="l" rtl="0">
              <a:spcBef>
                <a:spcPts val="480"/>
              </a:spcBef>
              <a:buClr>
                <a:schemeClr val="accent1"/>
              </a:buClr>
              <a:buFont typeface="Noto Symbol"/>
              <a:buChar char="∗"/>
              <a:defRPr/>
            </a:lvl1pPr>
            <a:lvl2pPr marL="576263" marR="0" indent="-144462" algn="l" rtl="0">
              <a:spcBef>
                <a:spcPts val="440"/>
              </a:spcBef>
              <a:buClr>
                <a:schemeClr val="accent1"/>
              </a:buClr>
              <a:buFont typeface="Noto Symbol"/>
              <a:buChar char="∗"/>
              <a:defRPr/>
            </a:lvl2pPr>
            <a:lvl3pPr marL="855663" marR="0" indent="-106362" algn="l" rtl="0">
              <a:spcBef>
                <a:spcPts val="400"/>
              </a:spcBef>
              <a:buClr>
                <a:schemeClr val="accent1"/>
              </a:buClr>
              <a:buFont typeface="Noto Symbol"/>
              <a:buChar char="∗"/>
              <a:defRPr/>
            </a:lvl3pPr>
            <a:lvl4pPr marL="1143000" marR="0" indent="-114300" algn="l" rtl="0">
              <a:spcBef>
                <a:spcPts val="360"/>
              </a:spcBef>
              <a:buClr>
                <a:schemeClr val="accent1"/>
              </a:buClr>
              <a:buFont typeface="Noto Symbol"/>
              <a:buChar char="∗"/>
              <a:defRPr/>
            </a:lvl4pPr>
            <a:lvl5pPr marL="1463040" marR="0" indent="-129539" algn="l" rtl="0">
              <a:spcBef>
                <a:spcPts val="320"/>
              </a:spcBef>
              <a:buClr>
                <a:schemeClr val="accent1"/>
              </a:buClr>
              <a:buFont typeface="Noto Symbol"/>
              <a:buChar char="∗"/>
              <a:defRPr/>
            </a:lvl5pPr>
            <a:lvl6pPr marL="1783079" marR="0" indent="-144779" algn="l" rtl="0">
              <a:spcBef>
                <a:spcPts val="384"/>
              </a:spcBef>
              <a:buClr>
                <a:schemeClr val="accent1"/>
              </a:buClr>
              <a:buFont typeface="Noto Symbol"/>
              <a:buChar char="∗"/>
              <a:defRPr/>
            </a:lvl6pPr>
            <a:lvl7pPr marL="2103120" marR="0" indent="-147320" algn="l" rtl="0">
              <a:spcBef>
                <a:spcPts val="384"/>
              </a:spcBef>
              <a:buClr>
                <a:schemeClr val="accent1"/>
              </a:buClr>
              <a:buFont typeface="Noto Symbol"/>
              <a:buChar char="∗"/>
              <a:defRPr/>
            </a:lvl7pPr>
            <a:lvl8pPr marL="2423160" marR="0" indent="-149860" algn="l" rtl="0">
              <a:spcBef>
                <a:spcPts val="384"/>
              </a:spcBef>
              <a:buClr>
                <a:schemeClr val="accent1"/>
              </a:buClr>
              <a:buFont typeface="Noto Symbol"/>
              <a:buChar char="∗"/>
              <a:defRPr/>
            </a:lvl8pPr>
            <a:lvl9pPr marL="2743200" marR="0" indent="-139700" algn="l" rtl="0">
              <a:spcBef>
                <a:spcPts val="384"/>
              </a:spcBef>
              <a:buClr>
                <a:schemeClr val="accent1"/>
              </a:buClr>
              <a:buFont typeface="Noto Symbol"/>
              <a:buChar char="∗"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://www.agroinnovation.in.ua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hyperlink" Target="http://www.agroinnovation.in.u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hyperlink" Target="http://www.agroinnovation.in.ua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://www.agroinnovation.in.ua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agroinnovation.in.ua/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hyperlink" Target="http://www.agroinnovation.in.ua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hyperlink" Target="http://www.agroinnovation.in.u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hyperlink" Target="http://www.agroinnovation.in.u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groinnovation.in.u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://www.agroinnovation.in.u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hyperlink" Target="http://www.agroinnovation.in.ua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agroinnovation.in.u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www.agroinnovation.in.ua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hyperlink" Target="http://www.agroinnovation.in.u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hyperlink" Target="http://www.agroinnovation.in.u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subTitle" idx="1"/>
          </p:nvPr>
        </p:nvSpPr>
        <p:spPr>
          <a:xfrm>
            <a:off x="827584" y="3690421"/>
            <a:ext cx="7920880" cy="20182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uk-UA" sz="2800" b="1" dirty="0"/>
              <a:t>Ефективний підхід до застосування мінеральних добрив </a:t>
            </a:r>
            <a:endParaRPr lang="uk-UA" sz="2800" b="1" dirty="0" smtClean="0"/>
          </a:p>
          <a:p>
            <a:r>
              <a:rPr lang="uk-UA" sz="1800" b="1" dirty="0"/>
              <a:t>Кулик </a:t>
            </a:r>
            <a:r>
              <a:rPr lang="uk-UA" sz="1800" b="1" dirty="0" smtClean="0"/>
              <a:t>Ю. В. </a:t>
            </a:r>
            <a:r>
              <a:rPr lang="uk-UA" sz="1800" dirty="0"/>
              <a:t>– </a:t>
            </a:r>
            <a:r>
              <a:rPr lang="uk-UA" sz="1800" dirty="0" smtClean="0"/>
              <a:t>директор </a:t>
            </a:r>
            <a:r>
              <a:rPr lang="ru-RU" sz="1800" dirty="0" smtClean="0"/>
              <a:t>з</a:t>
            </a:r>
            <a:r>
              <a:rPr lang="uk-UA" sz="1800" dirty="0" smtClean="0"/>
              <a:t> </a:t>
            </a:r>
            <a:r>
              <a:rPr lang="uk-UA" sz="1800" dirty="0"/>
              <a:t>інноваційних </a:t>
            </a:r>
            <a:r>
              <a:rPr lang="uk-UA" sz="1800" dirty="0" smtClean="0"/>
              <a:t>технологій </a:t>
            </a:r>
            <a:r>
              <a:rPr lang="uk-UA" sz="1800" dirty="0"/>
              <a:t>в рослинництві </a:t>
            </a:r>
            <a:endParaRPr lang="uk-UA" sz="1800" dirty="0" smtClean="0"/>
          </a:p>
          <a:p>
            <a:r>
              <a:rPr lang="uk-UA" sz="1800" b="1" dirty="0" smtClean="0"/>
              <a:t>“</a:t>
            </a:r>
            <a:r>
              <a:rPr lang="uk-UA" sz="1800" b="1" dirty="0"/>
              <a:t>Аграрний центр </a:t>
            </a:r>
            <a:r>
              <a:rPr lang="en-US" sz="1800" b="1" dirty="0"/>
              <a:t>Innovation</a:t>
            </a:r>
            <a:r>
              <a:rPr lang="uk-UA" sz="1800" b="1" dirty="0" smtClean="0"/>
              <a:t>”,</a:t>
            </a:r>
          </a:p>
          <a:p>
            <a:r>
              <a:rPr lang="uk-UA" sz="1800" dirty="0" smtClean="0"/>
              <a:t> </a:t>
            </a:r>
            <a:r>
              <a:rPr lang="uk-UA" sz="1800" dirty="0"/>
              <a:t>заслужений працівник сільського господарства України </a:t>
            </a:r>
          </a:p>
          <a:p>
            <a:endParaRPr sz="2800" b="0" i="0" u="none" strike="noStrike" cap="none" baseline="0" dirty="0">
              <a:solidFill>
                <a:srgbClr val="FFFFFF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988" y="5685484"/>
            <a:ext cx="3816424" cy="11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64752" y="6137627"/>
            <a:ext cx="2234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hlinkClick r:id="rId4"/>
              </a:rPr>
              <a:t>www.agroinnovation.in.ua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+380504134305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+380974931299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8" name="Picture 4" descr="Картинки по запросу &quot;mineral fertilizers application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8955"/>
            <a:ext cx="5891808" cy="331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58430" y="980727"/>
            <a:ext cx="3812644" cy="2448273"/>
          </a:xfrm>
        </p:spPr>
        <p:txBody>
          <a:bodyPr anchor="t"/>
          <a:lstStyle/>
          <a:p>
            <a:r>
              <a:rPr lang="uk-UA" sz="1800" dirty="0" smtClean="0"/>
              <a:t>Є позитивні результати по внесенню основних добрив як азот на </a:t>
            </a:r>
            <a:r>
              <a:rPr lang="uk-UA" sz="1800" dirty="0" err="1" smtClean="0"/>
              <a:t>курузудзі</a:t>
            </a:r>
            <a:r>
              <a:rPr lang="uk-UA" sz="1800" dirty="0" smtClean="0"/>
              <a:t> в рядок +2 т/га</a:t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932040" y="404665"/>
            <a:ext cx="3818467" cy="9361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uk-UA" sz="2000" b="1" dirty="0"/>
              <a:t>В</a:t>
            </a:r>
            <a:r>
              <a:rPr lang="uk-UA" sz="2000" b="1" dirty="0" smtClean="0"/>
              <a:t>несення добрив в рядок</a:t>
            </a:r>
            <a:endParaRPr lang="ru-RU" sz="2000" b="1" dirty="0"/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9" y="5674573"/>
            <a:ext cx="3816424" cy="11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64752" y="6137627"/>
            <a:ext cx="2234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www.agroinnovation.in.ua</a:t>
            </a:r>
            <a:endParaRPr lang="en-US" dirty="0" smtClean="0"/>
          </a:p>
          <a:p>
            <a:r>
              <a:rPr lang="en-US" dirty="0" smtClean="0"/>
              <a:t>+380504134305</a:t>
            </a:r>
          </a:p>
          <a:p>
            <a:r>
              <a:rPr lang="en-US" dirty="0" smtClean="0"/>
              <a:t>+380974931299</a:t>
            </a:r>
            <a:endParaRPr lang="ru-RU" dirty="0"/>
          </a:p>
        </p:txBody>
      </p:sp>
      <p:pic>
        <p:nvPicPr>
          <p:cNvPr id="6146" name="Picture 2" descr="T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12776"/>
            <a:ext cx="431837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753" y="2026168"/>
            <a:ext cx="2736304" cy="364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836712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Внесення </a:t>
            </a:r>
            <a:r>
              <a:rPr lang="en-US" dirty="0" smtClean="0"/>
              <a:t>Y drop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081525" y="5731723"/>
            <a:ext cx="2345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Внесення культиватором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326721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32040" y="1484783"/>
            <a:ext cx="3812644" cy="3024337"/>
          </a:xfrm>
        </p:spPr>
        <p:txBody>
          <a:bodyPr anchor="t"/>
          <a:lstStyle/>
          <a:p>
            <a:r>
              <a:rPr lang="uk-UA" sz="1800" dirty="0" smtClean="0"/>
              <a:t>Дослідні ділянки</a:t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>Аналіз результатів застосування різних технологій</a:t>
            </a: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Перенесення досвіду на промислові посіви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932040" y="404665"/>
            <a:ext cx="3818467" cy="9361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uk-UA" sz="2000" b="1" dirty="0"/>
              <a:t>Крок 4</a:t>
            </a:r>
            <a:r>
              <a:rPr lang="uk-UA" sz="2000" b="1" dirty="0" smtClean="0"/>
              <a:t> Аналіз ефективності системи живлення</a:t>
            </a:r>
            <a:endParaRPr lang="ru-RU" sz="2000" b="1" dirty="0"/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9" y="5674573"/>
            <a:ext cx="3816424" cy="11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64752" y="6137627"/>
            <a:ext cx="2234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www.agroinnovation.in.ua</a:t>
            </a:r>
            <a:endParaRPr lang="en-US" dirty="0" smtClean="0"/>
          </a:p>
          <a:p>
            <a:r>
              <a:rPr lang="en-US" dirty="0" smtClean="0"/>
              <a:t>+380504134305</a:t>
            </a:r>
          </a:p>
          <a:p>
            <a:r>
              <a:rPr lang="en-US" dirty="0" smtClean="0"/>
              <a:t>+380974931299</a:t>
            </a:r>
            <a:endParaRPr lang="ru-RU" dirty="0"/>
          </a:p>
        </p:txBody>
      </p:sp>
      <p:pic>
        <p:nvPicPr>
          <p:cNvPr id="5122" name="Picture 2" descr="Картинки по запросу &quot;trial fields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76"/>
          <a:stretch/>
        </p:blipFill>
        <p:spPr bwMode="auto">
          <a:xfrm>
            <a:off x="864526" y="3749181"/>
            <a:ext cx="7811929" cy="205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26" y="548680"/>
            <a:ext cx="3905964" cy="321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867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932040" y="404665"/>
            <a:ext cx="3818467" cy="9361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uk-UA" sz="2000" b="1" dirty="0"/>
              <a:t>Крок </a:t>
            </a:r>
            <a:r>
              <a:rPr lang="uk-UA" sz="2000" b="1" dirty="0" smtClean="0"/>
              <a:t>5  Контроль за агрономами та працівниками господарства, щоб заплановані добрива були внесені в поле</a:t>
            </a:r>
            <a:endParaRPr lang="ru-RU" sz="2000" b="1" dirty="0"/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9" y="5674573"/>
            <a:ext cx="3816424" cy="11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64752" y="6137627"/>
            <a:ext cx="2234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www.agroinnovation.in.ua</a:t>
            </a:r>
            <a:endParaRPr lang="en-US" dirty="0" smtClean="0"/>
          </a:p>
          <a:p>
            <a:r>
              <a:rPr lang="en-US" dirty="0" smtClean="0"/>
              <a:t>+380504134305</a:t>
            </a:r>
          </a:p>
          <a:p>
            <a:r>
              <a:rPr lang="en-US" dirty="0" smtClean="0"/>
              <a:t>+380974931299</a:t>
            </a:r>
            <a:endParaRPr lang="ru-RU" dirty="0"/>
          </a:p>
        </p:txBody>
      </p:sp>
      <p:pic>
        <p:nvPicPr>
          <p:cNvPr id="13314" name="Picture 2" descr="https://latifundist.com/media/blog/720-s/00/02/2343/latifundistcombezopasnost05-1020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989337" cy="26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propozitsiya.com/sites/default/files/styles/compressor/400x225/public/photo_gallery/2018/05/risunok6.jpg?itok=BICTkHW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9" y="3356992"/>
            <a:ext cx="3999088" cy="22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kaskad-s.com/wp-content/uploads/121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427" y="2444585"/>
            <a:ext cx="3904841" cy="29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0654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9" y="5674573"/>
            <a:ext cx="3816424" cy="11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476672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Озима</a:t>
            </a:r>
            <a:r>
              <a:rPr lang="ru-RU" sz="2000" b="1" dirty="0" smtClean="0"/>
              <a:t> пшеница 9 т/га</a:t>
            </a:r>
            <a:endParaRPr lang="ru-RU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894" y="1268760"/>
            <a:ext cx="8409578" cy="394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64752" y="6137627"/>
            <a:ext cx="2234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www.agroinnovation.in.ua</a:t>
            </a:r>
            <a:endParaRPr lang="en-US" dirty="0" smtClean="0"/>
          </a:p>
          <a:p>
            <a:r>
              <a:rPr lang="en-US" dirty="0" smtClean="0"/>
              <a:t>+380504134305</a:t>
            </a:r>
          </a:p>
          <a:p>
            <a:r>
              <a:rPr lang="en-US" dirty="0" smtClean="0"/>
              <a:t>+380974931299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21888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9" y="5674573"/>
            <a:ext cx="3816424" cy="11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476672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Соняшник</a:t>
            </a:r>
            <a:r>
              <a:rPr lang="ru-RU" sz="2000" b="1" dirty="0" smtClean="0"/>
              <a:t> 4.5 т/га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64752" y="6137627"/>
            <a:ext cx="2234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www.agroinnovation.in.ua</a:t>
            </a:r>
            <a:endParaRPr lang="en-US" dirty="0" smtClean="0"/>
          </a:p>
          <a:p>
            <a:r>
              <a:rPr lang="en-US" dirty="0" smtClean="0"/>
              <a:t>+380504134305</a:t>
            </a:r>
          </a:p>
          <a:p>
            <a:r>
              <a:rPr lang="en-US" dirty="0" smtClean="0"/>
              <a:t>+380974931299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4931"/>
            <a:ext cx="6868731" cy="515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45040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9" y="5674573"/>
            <a:ext cx="3816424" cy="11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64752" y="6137627"/>
            <a:ext cx="2234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www.agroinnovation.in.ua</a:t>
            </a:r>
            <a:endParaRPr lang="en-US" dirty="0" smtClean="0"/>
          </a:p>
          <a:p>
            <a:r>
              <a:rPr lang="en-US" dirty="0" smtClean="0"/>
              <a:t>+380504134305</a:t>
            </a:r>
          </a:p>
          <a:p>
            <a:r>
              <a:rPr lang="en-US" dirty="0" smtClean="0"/>
              <a:t>+380974931299</a:t>
            </a:r>
            <a:endParaRPr lang="ru-RU" dirty="0"/>
          </a:p>
        </p:txBody>
      </p:sp>
      <p:pic>
        <p:nvPicPr>
          <p:cNvPr id="9" name="Місце для вмісту 3" descr="UO2A7899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8640"/>
            <a:ext cx="8784975" cy="5696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231741" y="36013"/>
            <a:ext cx="4767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tx2">
                    <a:lumMod val="10000"/>
                  </a:schemeClr>
                </a:solidFill>
              </a:rPr>
              <a:t>Щиро</a:t>
            </a:r>
            <a:r>
              <a:rPr lang="ru-RU" sz="3200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2">
                    <a:lumMod val="10000"/>
                  </a:schemeClr>
                </a:solidFill>
              </a:rPr>
              <a:t>дякую за увагу !</a:t>
            </a:r>
            <a:endParaRPr lang="ru-RU" sz="32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340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988" y="5685484"/>
            <a:ext cx="3816424" cy="11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64752" y="6137627"/>
            <a:ext cx="2234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www.agroinnovation.in.ua</a:t>
            </a:r>
            <a:endParaRPr lang="en-US" dirty="0" smtClean="0"/>
          </a:p>
          <a:p>
            <a:r>
              <a:rPr lang="en-US" dirty="0" smtClean="0"/>
              <a:t>+380504134305</a:t>
            </a:r>
          </a:p>
          <a:p>
            <a:r>
              <a:rPr lang="en-US" dirty="0" smtClean="0"/>
              <a:t>+380974931299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48680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Структура  витрат на виробництво продукції </a:t>
            </a:r>
            <a:r>
              <a:rPr lang="uk-UA" sz="2000" b="1" dirty="0" smtClean="0"/>
              <a:t>рослинництва в Україні </a:t>
            </a:r>
            <a:endParaRPr lang="ru-RU" sz="2000" b="1" dirty="0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779999"/>
              </p:ext>
            </p:extLst>
          </p:nvPr>
        </p:nvGraphicFramePr>
        <p:xfrm>
          <a:off x="899592" y="1052736"/>
          <a:ext cx="7848872" cy="4488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442157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subTitle" idx="1"/>
          </p:nvPr>
        </p:nvSpPr>
        <p:spPr>
          <a:xfrm>
            <a:off x="1316238" y="4396507"/>
            <a:ext cx="6440759" cy="10487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ru-RU" sz="2000" b="1" dirty="0" smtClean="0"/>
              <a:t>Украина за последние 10 лет стала одним из лидеров мирового </a:t>
            </a:r>
            <a:r>
              <a:rPr lang="ru-RU" sz="2000" b="1" dirty="0" err="1" smtClean="0"/>
              <a:t>агро</a:t>
            </a:r>
            <a:r>
              <a:rPr lang="ru-RU" sz="2000" b="1" dirty="0" smtClean="0"/>
              <a:t> рынка и доказала эффективность своего сельского хозяйства </a:t>
            </a:r>
            <a:endParaRPr lang="ru-RU" sz="2000" dirty="0"/>
          </a:p>
          <a:p>
            <a:pPr marL="0" marR="0" lvl="0" indent="0" algn="ctr" rtl="0">
              <a:spcBef>
                <a:spcPts val="400"/>
              </a:spcBef>
              <a:buClr>
                <a:schemeClr val="accent1"/>
              </a:buClr>
              <a:buFont typeface="Noto Symbol"/>
              <a:buNone/>
            </a:pPr>
            <a:endParaRPr sz="2000" b="0" i="0" u="none" strike="noStrike" cap="none" baseline="0" dirty="0">
              <a:solidFill>
                <a:srgbClr val="FFFFFF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9" y="5674573"/>
            <a:ext cx="3816424" cy="11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864752" y="6137627"/>
            <a:ext cx="2234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www.agroinnovation.in.ua</a:t>
            </a:r>
            <a:endParaRPr lang="en-US" dirty="0" smtClean="0"/>
          </a:p>
          <a:p>
            <a:r>
              <a:rPr lang="en-US" dirty="0" smtClean="0"/>
              <a:t>+380504134305</a:t>
            </a:r>
          </a:p>
          <a:p>
            <a:r>
              <a:rPr lang="en-US" dirty="0" smtClean="0"/>
              <a:t>+380974931299</a:t>
            </a:r>
            <a:endParaRPr lang="ru-RU" dirty="0"/>
          </a:p>
        </p:txBody>
      </p:sp>
      <p:graphicFrame>
        <p:nvGraphicFramePr>
          <p:cNvPr id="6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280622"/>
              </p:ext>
            </p:extLst>
          </p:nvPr>
        </p:nvGraphicFramePr>
        <p:xfrm>
          <a:off x="811865" y="905069"/>
          <a:ext cx="7170340" cy="4396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471"/>
                <a:gridCol w="3669869"/>
              </a:tblGrid>
              <a:tr h="719288">
                <a:tc>
                  <a:txBody>
                    <a:bodyPr/>
                    <a:lstStyle/>
                    <a:p>
                      <a:r>
                        <a:rPr lang="uk-UA" dirty="0" smtClean="0"/>
                        <a:t>Назва добрив 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Ціна за тонну , </a:t>
                      </a:r>
                      <a:r>
                        <a:rPr lang="uk-UA" dirty="0" err="1" smtClean="0"/>
                        <a:t>дол</a:t>
                      </a:r>
                      <a:r>
                        <a:rPr lang="uk-UA" dirty="0" smtClean="0"/>
                        <a:t> </a:t>
                      </a:r>
                      <a:endParaRPr lang="uk-UA" dirty="0"/>
                    </a:p>
                  </a:txBody>
                  <a:tcPr/>
                </a:tc>
              </a:tr>
              <a:tr h="522631">
                <a:tc>
                  <a:txBody>
                    <a:bodyPr/>
                    <a:lstStyle/>
                    <a:p>
                      <a:r>
                        <a:rPr lang="uk-UA" sz="1600" b="1" dirty="0" smtClean="0"/>
                        <a:t>Аміачна селітра ( </a:t>
                      </a:r>
                      <a:r>
                        <a:rPr lang="en-US" sz="1600" b="1" dirty="0" smtClean="0"/>
                        <a:t>N</a:t>
                      </a:r>
                      <a:r>
                        <a:rPr lang="uk-UA" sz="1600" b="1" dirty="0" smtClean="0"/>
                        <a:t> </a:t>
                      </a:r>
                      <a:r>
                        <a:rPr lang="en-US" sz="1600" b="1" dirty="0" smtClean="0"/>
                        <a:t>34</a:t>
                      </a:r>
                      <a:r>
                        <a:rPr lang="uk-UA" sz="1600" b="1" dirty="0" smtClean="0"/>
                        <a:t>,</a:t>
                      </a:r>
                      <a:r>
                        <a:rPr lang="en-US" sz="1600" b="1" dirty="0" smtClean="0"/>
                        <a:t>4</a:t>
                      </a:r>
                      <a:r>
                        <a:rPr lang="uk-UA" sz="1600" b="1" dirty="0" smtClean="0"/>
                        <a:t>%)</a:t>
                      </a:r>
                      <a:endParaRPr lang="uk-U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/>
                        <a:t>288</a:t>
                      </a:r>
                      <a:endParaRPr lang="uk-UA" sz="1600" b="1" dirty="0"/>
                    </a:p>
                  </a:txBody>
                  <a:tcPr/>
                </a:tc>
              </a:tr>
              <a:tr h="522631">
                <a:tc>
                  <a:txBody>
                    <a:bodyPr/>
                    <a:lstStyle/>
                    <a:p>
                      <a:r>
                        <a:rPr lang="uk-UA" sz="1600" b="1" dirty="0" smtClean="0"/>
                        <a:t>Карбамід ( </a:t>
                      </a:r>
                      <a:r>
                        <a:rPr lang="en-US" sz="1600" b="1" dirty="0" smtClean="0"/>
                        <a:t>N</a:t>
                      </a:r>
                      <a:r>
                        <a:rPr lang="uk-UA" sz="1600" b="1" dirty="0" smtClean="0"/>
                        <a:t> </a:t>
                      </a:r>
                      <a:r>
                        <a:rPr lang="en-US" sz="1600" b="1" dirty="0" smtClean="0"/>
                        <a:t>46</a:t>
                      </a:r>
                      <a:r>
                        <a:rPr lang="uk-UA" sz="1600" b="1" dirty="0" smtClean="0"/>
                        <a:t>,</a:t>
                      </a:r>
                      <a:r>
                        <a:rPr lang="en-US" sz="1600" b="1" dirty="0" smtClean="0"/>
                        <a:t>2%)</a:t>
                      </a:r>
                      <a:endParaRPr lang="uk-U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308</a:t>
                      </a:r>
                      <a:endParaRPr lang="uk-UA" sz="1600" b="1" dirty="0"/>
                    </a:p>
                  </a:txBody>
                  <a:tcPr/>
                </a:tc>
              </a:tr>
              <a:tr h="522631">
                <a:tc>
                  <a:txBody>
                    <a:bodyPr/>
                    <a:lstStyle/>
                    <a:p>
                      <a:r>
                        <a:rPr lang="uk-UA" sz="1600" b="1" dirty="0" smtClean="0"/>
                        <a:t>КАС -32 </a:t>
                      </a:r>
                      <a:endParaRPr lang="uk-U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280</a:t>
                      </a:r>
                      <a:endParaRPr lang="uk-UA" sz="1600" b="1" dirty="0"/>
                    </a:p>
                  </a:txBody>
                  <a:tcPr/>
                </a:tc>
              </a:tr>
              <a:tr h="793163">
                <a:tc>
                  <a:txBody>
                    <a:bodyPr/>
                    <a:lstStyle/>
                    <a:p>
                      <a:r>
                        <a:rPr lang="uk-UA" sz="1600" b="1" dirty="0" smtClean="0"/>
                        <a:t>Сульфат амонію</a:t>
                      </a:r>
                      <a:r>
                        <a:rPr lang="en-US" sz="1600" b="1" dirty="0" smtClean="0"/>
                        <a:t> (N 21%</a:t>
                      </a:r>
                      <a:r>
                        <a:rPr lang="uk-UA" sz="1600" b="1" dirty="0" smtClean="0"/>
                        <a:t>,</a:t>
                      </a:r>
                      <a:r>
                        <a:rPr lang="uk-UA" sz="1600" b="1" baseline="0" dirty="0" smtClean="0"/>
                        <a:t> </a:t>
                      </a:r>
                      <a:r>
                        <a:rPr lang="en-US" sz="1600" b="1" dirty="0" smtClean="0"/>
                        <a:t>S24%)</a:t>
                      </a:r>
                      <a:endParaRPr lang="uk-U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236 - 264</a:t>
                      </a:r>
                      <a:endParaRPr lang="uk-UA" sz="1600" b="1" dirty="0"/>
                    </a:p>
                  </a:txBody>
                  <a:tcPr/>
                </a:tc>
              </a:tr>
              <a:tr h="793163">
                <a:tc>
                  <a:txBody>
                    <a:bodyPr/>
                    <a:lstStyle/>
                    <a:p>
                      <a:r>
                        <a:rPr lang="uk-UA" sz="1600" b="1" dirty="0" err="1" smtClean="0"/>
                        <a:t>Нітроамофоска</a:t>
                      </a:r>
                      <a:r>
                        <a:rPr lang="en-US" sz="1600" b="1" dirty="0" smtClean="0"/>
                        <a:t> (NPK 16-16-16)</a:t>
                      </a:r>
                      <a:r>
                        <a:rPr lang="uk-UA" sz="1600" b="1" dirty="0" smtClean="0"/>
                        <a:t> </a:t>
                      </a:r>
                      <a:endParaRPr lang="uk-U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528</a:t>
                      </a:r>
                      <a:endParaRPr lang="uk-UA" sz="1600" b="1" dirty="0"/>
                    </a:p>
                  </a:txBody>
                  <a:tcPr/>
                </a:tc>
              </a:tr>
              <a:tr h="522631">
                <a:tc>
                  <a:txBody>
                    <a:bodyPr/>
                    <a:lstStyle/>
                    <a:p>
                      <a:r>
                        <a:rPr lang="uk-UA" sz="1600" b="1" dirty="0" smtClean="0"/>
                        <a:t>Суперфосфат </a:t>
                      </a:r>
                      <a:r>
                        <a:rPr lang="en-US" sz="1600" b="1" dirty="0" smtClean="0"/>
                        <a:t>( NPS 9-30-9)</a:t>
                      </a:r>
                      <a:endParaRPr lang="uk-U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480</a:t>
                      </a:r>
                      <a:endParaRPr lang="uk-UA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27584" y="260648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Ціни на мінеральні добрива в Україні на 10 лютого 2020 р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005674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32040" y="1484783"/>
            <a:ext cx="3812644" cy="3024337"/>
          </a:xfrm>
        </p:spPr>
        <p:txBody>
          <a:bodyPr anchor="t"/>
          <a:lstStyle/>
          <a:p>
            <a:r>
              <a:rPr lang="uk-UA" sz="1800" dirty="0" smtClean="0"/>
              <a:t>Відбирання </a:t>
            </a:r>
            <a:r>
              <a:rPr lang="uk-UA" sz="1800" dirty="0"/>
              <a:t>зразків ґрунту із </a:t>
            </a:r>
            <a:r>
              <a:rPr lang="en-US" sz="1800" dirty="0"/>
              <a:t>GPS</a:t>
            </a:r>
            <a:r>
              <a:rPr lang="uk-UA" sz="1800" dirty="0"/>
              <a:t> </a:t>
            </a:r>
            <a:r>
              <a:rPr lang="uk-UA" sz="1800" dirty="0" smtClean="0"/>
              <a:t>прив'язкою</a:t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>Комплексний </a:t>
            </a:r>
            <a:r>
              <a:rPr lang="uk-UA" sz="1800" dirty="0"/>
              <a:t>агрохімічний </a:t>
            </a:r>
            <a:r>
              <a:rPr lang="uk-UA" sz="1800" dirty="0" smtClean="0"/>
              <a:t>аналіз</a:t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>Створення </a:t>
            </a:r>
            <a:r>
              <a:rPr lang="uk-UA" sz="1800" dirty="0"/>
              <a:t>агрохімічних карт</a:t>
            </a:r>
            <a:br>
              <a:rPr lang="uk-UA" sz="1800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932040" y="404665"/>
            <a:ext cx="3818467" cy="9361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uk-UA" sz="2000" b="1" dirty="0"/>
              <a:t>Крок 1 Аналіз </a:t>
            </a:r>
            <a:r>
              <a:rPr lang="uk-UA" sz="2000" b="1" dirty="0" err="1"/>
              <a:t>грунту</a:t>
            </a:r>
            <a:endParaRPr lang="ru-RU" sz="2000" b="1" dirty="0"/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9" y="5674573"/>
            <a:ext cx="3816424" cy="11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64752" y="6137627"/>
            <a:ext cx="2234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www.agroinnovation.in.ua</a:t>
            </a:r>
            <a:endParaRPr lang="en-US" dirty="0" smtClean="0"/>
          </a:p>
          <a:p>
            <a:r>
              <a:rPr lang="en-US" dirty="0" smtClean="0"/>
              <a:t>+380504134305</a:t>
            </a:r>
          </a:p>
          <a:p>
            <a:r>
              <a:rPr lang="en-US" dirty="0" smtClean="0"/>
              <a:t>+380974931299</a:t>
            </a:r>
            <a:endParaRPr lang="ru-RU" dirty="0"/>
          </a:p>
        </p:txBody>
      </p:sp>
      <p:pic>
        <p:nvPicPr>
          <p:cNvPr id="2050" name="Picture 2" descr="Пов’язане зображенн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942953" cy="342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mountliming.co.uk/wp-content/uploads/2012/03/pH-Map-copy-300x2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854" y="3555833"/>
            <a:ext cx="3255796" cy="242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59997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58430" y="1435399"/>
            <a:ext cx="3812644" cy="2497657"/>
          </a:xfrm>
        </p:spPr>
        <p:txBody>
          <a:bodyPr anchor="t"/>
          <a:lstStyle/>
          <a:p>
            <a:r>
              <a:rPr lang="uk-UA" sz="1800" dirty="0" smtClean="0"/>
              <a:t>Вибір типу добрив</a:t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>Вартість добрив</a:t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>Диференційне підживлення: </a:t>
            </a:r>
            <a:br>
              <a:rPr lang="uk-UA" sz="1800" dirty="0" smtClean="0"/>
            </a:br>
            <a:r>
              <a:rPr lang="uk-UA" sz="1800" dirty="0" err="1"/>
              <a:t>-</a:t>
            </a:r>
            <a:r>
              <a:rPr lang="uk-UA" sz="1800" dirty="0" err="1" smtClean="0"/>
              <a:t>під</a:t>
            </a:r>
            <a:r>
              <a:rPr lang="uk-UA" sz="1800" dirty="0" smtClean="0"/>
              <a:t> обробіток </a:t>
            </a:r>
            <a:r>
              <a:rPr lang="uk-UA" sz="1800" dirty="0" err="1" smtClean="0"/>
              <a:t>грунту</a:t>
            </a:r>
            <a:r>
              <a:rPr lang="uk-UA" sz="1800" dirty="0" smtClean="0"/>
              <a:t>, </a:t>
            </a:r>
            <a:br>
              <a:rPr lang="uk-UA" sz="1800" dirty="0" smtClean="0"/>
            </a:br>
            <a:r>
              <a:rPr lang="uk-UA" sz="1800" dirty="0" err="1" smtClean="0"/>
              <a:t>-під</a:t>
            </a:r>
            <a:r>
              <a:rPr lang="uk-UA" sz="1800" dirty="0" smtClean="0"/>
              <a:t> час посіву,</a:t>
            </a:r>
            <a:br>
              <a:rPr lang="uk-UA" sz="1800" dirty="0" smtClean="0"/>
            </a:br>
            <a:r>
              <a:rPr lang="uk-UA" sz="1800" dirty="0" err="1" smtClean="0"/>
              <a:t>-по</a:t>
            </a:r>
            <a:r>
              <a:rPr lang="uk-UA" sz="1800" dirty="0" smtClean="0"/>
              <a:t> вегетації</a:t>
            </a:r>
            <a:r>
              <a:rPr lang="uk-UA" sz="1800" dirty="0"/>
              <a:t/>
            </a:r>
            <a:br>
              <a:rPr lang="uk-UA" sz="1800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932040" y="404665"/>
            <a:ext cx="3818467" cy="9361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uk-UA" sz="2000" b="1" dirty="0"/>
              <a:t>Крок </a:t>
            </a:r>
            <a:r>
              <a:rPr lang="uk-UA" sz="2000" b="1" dirty="0" smtClean="0"/>
              <a:t>2 Вибір системи живлення та розрахунок норм внесення</a:t>
            </a:r>
            <a:endParaRPr lang="ru-RU" sz="2000" b="1" dirty="0"/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9" y="5674573"/>
            <a:ext cx="3816424" cy="11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64752" y="6137627"/>
            <a:ext cx="2234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www.agroinnovation.in.ua</a:t>
            </a:r>
            <a:endParaRPr lang="en-US" dirty="0" smtClean="0"/>
          </a:p>
          <a:p>
            <a:r>
              <a:rPr lang="en-US" dirty="0" smtClean="0"/>
              <a:t>+380504134305</a:t>
            </a:r>
          </a:p>
          <a:p>
            <a:r>
              <a:rPr lang="en-US" dirty="0" smtClean="0"/>
              <a:t>+380974931299</a:t>
            </a:r>
            <a:endParaRPr lang="ru-RU" dirty="0"/>
          </a:p>
        </p:txBody>
      </p:sp>
      <p:pic>
        <p:nvPicPr>
          <p:cNvPr id="3074" name="Picture 2" descr="https://prd-wret.s3-us-west-2.amazonaws.com/assets/palladium/production/s3fs-public/styles/full_width/public/thumbnails/image/fertilizer_applic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84" y="3379760"/>
            <a:ext cx="4371969" cy="187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www.bourgault.com/Portals/0/Resources/Product/BRG_8999_900x4506aa1920d-86aa-4d3c-a349-96c1276141d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www.bourgault.com/Portals/0/Resources/Product/BRG_8999_900x4506aa1920d-86aa-4d3c-a349-96c1276141d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Пов’язане зображе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Пов’язане зображенн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12737"/>
            <a:ext cx="4346224" cy="244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53" y="4149080"/>
            <a:ext cx="3421797" cy="185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46103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32040" y="1484783"/>
            <a:ext cx="3812644" cy="3024337"/>
          </a:xfrm>
        </p:spPr>
        <p:txBody>
          <a:bodyPr anchor="t"/>
          <a:lstStyle/>
          <a:p>
            <a:r>
              <a:rPr lang="uk-UA" sz="1800" dirty="0"/>
              <a:t/>
            </a:r>
            <a:br>
              <a:rPr lang="uk-UA" sz="1800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1115616" y="404665"/>
            <a:ext cx="7634891" cy="9361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uk-UA" sz="2000" b="1" dirty="0"/>
              <a:t>Рекомендації по внесенню мінеральних добрив </a:t>
            </a:r>
            <a:endParaRPr lang="ru-RU" sz="2000" b="1" dirty="0"/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9" y="5674573"/>
            <a:ext cx="3816424" cy="11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64752" y="6137627"/>
            <a:ext cx="2234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www.agroinnovation.in.ua</a:t>
            </a:r>
            <a:endParaRPr lang="en-US" dirty="0" smtClean="0"/>
          </a:p>
          <a:p>
            <a:r>
              <a:rPr lang="en-US" dirty="0" smtClean="0"/>
              <a:t>+380504134305</a:t>
            </a:r>
          </a:p>
          <a:p>
            <a:r>
              <a:rPr lang="en-US" dirty="0" smtClean="0"/>
              <a:t>+380974931299</a:t>
            </a:r>
            <a:endParaRPr lang="ru-RU" dirty="0"/>
          </a:p>
        </p:txBody>
      </p:sp>
      <p:graphicFrame>
        <p:nvGraphicFramePr>
          <p:cNvPr id="8" name="Місце для вмісту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1229127"/>
              </p:ext>
            </p:extLst>
          </p:nvPr>
        </p:nvGraphicFramePr>
        <p:xfrm>
          <a:off x="1115616" y="1196752"/>
          <a:ext cx="7442654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531"/>
                <a:gridCol w="1488531"/>
                <a:gridCol w="1448725"/>
                <a:gridCol w="1528336"/>
                <a:gridCol w="1488531"/>
              </a:tblGrid>
              <a:tr h="405353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Культура 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Урожайність      </a:t>
                      </a:r>
                      <a:r>
                        <a:rPr lang="uk-UA" sz="1600" dirty="0" err="1" smtClean="0"/>
                        <a:t>т\га</a:t>
                      </a:r>
                      <a:r>
                        <a:rPr lang="uk-UA" sz="1600" dirty="0" smtClean="0"/>
                        <a:t> 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Азот 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Фосфор 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Калій</a:t>
                      </a:r>
                      <a:endParaRPr lang="uk-UA" sz="1600" dirty="0"/>
                    </a:p>
                  </a:txBody>
                  <a:tcPr/>
                </a:tc>
              </a:tr>
              <a:tr h="301661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Озимий ріпак 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3,5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150-180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70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150</a:t>
                      </a:r>
                      <a:endParaRPr lang="uk-UA" b="1" dirty="0"/>
                    </a:p>
                  </a:txBody>
                  <a:tcPr/>
                </a:tc>
              </a:tr>
              <a:tr h="301661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Озима пшениця 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8,0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160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80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80</a:t>
                      </a:r>
                      <a:endParaRPr lang="uk-UA" b="1" dirty="0"/>
                    </a:p>
                  </a:txBody>
                  <a:tcPr/>
                </a:tc>
              </a:tr>
              <a:tr h="301661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Яра пшениця 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5,0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120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70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70</a:t>
                      </a:r>
                      <a:endParaRPr lang="uk-UA" b="1" dirty="0"/>
                    </a:p>
                  </a:txBody>
                  <a:tcPr/>
                </a:tc>
              </a:tr>
              <a:tr h="301661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Ярий ячмінь 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6,0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90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60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70</a:t>
                      </a:r>
                      <a:endParaRPr lang="uk-UA" b="1" dirty="0"/>
                    </a:p>
                  </a:txBody>
                  <a:tcPr/>
                </a:tc>
              </a:tr>
              <a:tr h="301661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Соняшник 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3,5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45 – 90 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45 - 90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45 -90 </a:t>
                      </a:r>
                      <a:endParaRPr lang="uk-UA" b="1" dirty="0"/>
                    </a:p>
                  </a:txBody>
                  <a:tcPr/>
                </a:tc>
              </a:tr>
              <a:tr h="301661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Кукурудза 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8,0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150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70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180</a:t>
                      </a:r>
                      <a:endParaRPr lang="uk-UA" b="1" dirty="0"/>
                    </a:p>
                  </a:txBody>
                  <a:tcPr/>
                </a:tc>
              </a:tr>
              <a:tr h="301661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Соя 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3,0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25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50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50</a:t>
                      </a:r>
                      <a:endParaRPr lang="uk-UA" b="1" dirty="0"/>
                    </a:p>
                  </a:txBody>
                  <a:tcPr/>
                </a:tc>
              </a:tr>
              <a:tr h="301661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Ярий ріпак 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3,0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120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50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80</a:t>
                      </a:r>
                      <a:endParaRPr lang="uk-UA" b="1" dirty="0"/>
                    </a:p>
                  </a:txBody>
                  <a:tcPr/>
                </a:tc>
              </a:tr>
              <a:tr h="301661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Горох 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4,0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30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60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90</a:t>
                      </a:r>
                      <a:endParaRPr lang="uk-UA" b="1" dirty="0"/>
                    </a:p>
                  </a:txBody>
                  <a:tcPr/>
                </a:tc>
              </a:tr>
              <a:tr h="301661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Цукровий буряк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50,0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180-230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120-140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220-280</a:t>
                      </a:r>
                      <a:endParaRPr lang="uk-UA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2594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32040" y="1484783"/>
            <a:ext cx="3812644" cy="3024337"/>
          </a:xfrm>
        </p:spPr>
        <p:txBody>
          <a:bodyPr anchor="t"/>
          <a:lstStyle/>
          <a:p>
            <a:r>
              <a:rPr lang="ru-RU" sz="1800" dirty="0" err="1" smtClean="0"/>
              <a:t>Візуальний</a:t>
            </a:r>
            <a:r>
              <a:rPr lang="ru-RU" sz="1800" dirty="0" smtClean="0"/>
              <a:t> контроль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err="1" smtClean="0"/>
              <a:t>Аналіз</a:t>
            </a:r>
            <a:r>
              <a:rPr lang="ru-RU" sz="1800" dirty="0" smtClean="0"/>
              <a:t> </a:t>
            </a:r>
            <a:r>
              <a:rPr lang="ru-RU" sz="1800" dirty="0" err="1" smtClean="0"/>
              <a:t>листя</a:t>
            </a: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err="1" smtClean="0"/>
              <a:t>Експрес</a:t>
            </a:r>
            <a:r>
              <a:rPr lang="ru-RU" sz="1800" dirty="0" smtClean="0"/>
              <a:t> </a:t>
            </a:r>
            <a:r>
              <a:rPr lang="ru-RU" sz="1800" dirty="0" err="1" smtClean="0"/>
              <a:t>аналіз</a:t>
            </a:r>
            <a:r>
              <a:rPr lang="ru-RU" sz="1800" dirty="0" smtClean="0"/>
              <a:t> грунту в </a:t>
            </a:r>
            <a:r>
              <a:rPr lang="ru-RU" sz="1800" dirty="0" err="1" smtClean="0"/>
              <a:t>кореневій</a:t>
            </a:r>
            <a:r>
              <a:rPr lang="ru-RU" sz="1800" dirty="0" smtClean="0"/>
              <a:t> </a:t>
            </a:r>
            <a:r>
              <a:rPr lang="ru-RU" sz="1800" dirty="0" err="1" smtClean="0"/>
              <a:t>зоні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932040" y="404665"/>
            <a:ext cx="3818467" cy="9361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uk-UA" sz="2000" b="1" dirty="0"/>
              <a:t>Крок </a:t>
            </a:r>
            <a:r>
              <a:rPr lang="uk-UA" sz="2000" b="1" dirty="0" smtClean="0"/>
              <a:t>2 Після сходовий моніторинг</a:t>
            </a:r>
            <a:endParaRPr lang="ru-RU" sz="2000" b="1" dirty="0"/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9" y="5674573"/>
            <a:ext cx="3816424" cy="11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64752" y="6137627"/>
            <a:ext cx="2234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www.agroinnovation.in.ua</a:t>
            </a:r>
            <a:endParaRPr lang="en-US" dirty="0" smtClean="0"/>
          </a:p>
          <a:p>
            <a:r>
              <a:rPr lang="en-US" dirty="0" smtClean="0"/>
              <a:t>+380504134305</a:t>
            </a:r>
          </a:p>
          <a:p>
            <a:r>
              <a:rPr lang="en-US" dirty="0" smtClean="0"/>
              <a:t>+380974931299</a:t>
            </a:r>
            <a:endParaRPr lang="ru-RU" dirty="0"/>
          </a:p>
        </p:txBody>
      </p:sp>
      <p:pic>
        <p:nvPicPr>
          <p:cNvPr id="7170" name="Picture 2" descr="agroliquid staff member taking a tissue sam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280992" cy="285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extension.sdstate.edu/sites/default/files/styles/facebook/public/2019-01/W-M10145-01-soil-testing-soybeans-probe.jpg?h=8621808d&amp;itok=7vzFEGF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36" y="3744140"/>
            <a:ext cx="4020944" cy="211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05351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23530" y="404665"/>
            <a:ext cx="8426978" cy="5760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400"/>
              </a:spcBef>
              <a:buClr>
                <a:schemeClr val="accent1"/>
              </a:buClr>
              <a:buFont typeface="Noto Symbol"/>
              <a:buNone/>
            </a:pPr>
            <a:r>
              <a:rPr lang="ru-RU" sz="2000" b="1" i="0" u="none" strike="noStrike" cap="none" baseline="0" dirty="0" smtClean="0">
                <a:solidFill>
                  <a:schemeClr val="tx1"/>
                </a:solidFill>
                <a:latin typeface="+mj-lt"/>
                <a:ea typeface="Galdeano"/>
                <a:cs typeface="Galdeano"/>
                <a:sym typeface="Galdeano"/>
              </a:rPr>
              <a:t>Потреба </a:t>
            </a:r>
            <a:r>
              <a:rPr lang="ru-RU" sz="2000" b="1" i="0" u="none" strike="noStrike" cap="none" baseline="0" dirty="0" err="1" smtClean="0">
                <a:solidFill>
                  <a:schemeClr val="tx1"/>
                </a:solidFill>
                <a:latin typeface="+mj-lt"/>
                <a:ea typeface="Galdeano"/>
                <a:cs typeface="Galdeano"/>
                <a:sym typeface="Galdeano"/>
              </a:rPr>
              <a:t>кукурудзи</a:t>
            </a:r>
            <a:r>
              <a:rPr lang="ru-RU" sz="2000" b="1" i="0" u="none" strike="noStrike" cap="none" baseline="0" dirty="0" smtClean="0">
                <a:solidFill>
                  <a:schemeClr val="tx1"/>
                </a:solidFill>
                <a:latin typeface="+mj-lt"/>
                <a:ea typeface="Galdeano"/>
                <a:cs typeface="Galdeano"/>
                <a:sym typeface="Galdeano"/>
              </a:rPr>
              <a:t> в </a:t>
            </a:r>
            <a:r>
              <a:rPr lang="ru-RU" sz="2000" b="1" i="0" u="none" strike="noStrike" cap="none" baseline="0" dirty="0" err="1" smtClean="0">
                <a:solidFill>
                  <a:schemeClr val="tx1"/>
                </a:solidFill>
                <a:latin typeface="+mj-lt"/>
                <a:ea typeface="Galdeano"/>
                <a:cs typeface="Galdeano"/>
                <a:sym typeface="Galdeano"/>
              </a:rPr>
              <a:t>макроелементах</a:t>
            </a:r>
            <a:endParaRPr sz="2000" b="1" i="0" u="none" strike="noStrike" cap="none" baseline="0" dirty="0">
              <a:solidFill>
                <a:schemeClr val="tx1"/>
              </a:solidFill>
              <a:latin typeface="+mj-lt"/>
              <a:ea typeface="Galdeano"/>
              <a:cs typeface="Galdeano"/>
              <a:sym typeface="Galdeano"/>
            </a:endParaRPr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9" y="5674573"/>
            <a:ext cx="3816424" cy="11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64752" y="6137627"/>
            <a:ext cx="2234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www.agroinnovation.in.ua</a:t>
            </a:r>
            <a:endParaRPr lang="en-US" dirty="0" smtClean="0"/>
          </a:p>
          <a:p>
            <a:r>
              <a:rPr lang="en-US" dirty="0" smtClean="0"/>
              <a:t>+380504134305</a:t>
            </a:r>
          </a:p>
          <a:p>
            <a:r>
              <a:rPr lang="en-US" dirty="0" smtClean="0"/>
              <a:t>+380974931299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122" y="1340768"/>
            <a:ext cx="65913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0637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768104" y="404665"/>
            <a:ext cx="7982404" cy="9361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uk-UA" sz="2000" b="1" dirty="0"/>
              <a:t>Крок </a:t>
            </a:r>
            <a:r>
              <a:rPr lang="uk-UA" sz="2000" b="1" dirty="0" smtClean="0"/>
              <a:t>3 Позакореневі живлення</a:t>
            </a:r>
            <a:endParaRPr lang="ru-RU" sz="2000" b="1" dirty="0"/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9" y="5674573"/>
            <a:ext cx="3816424" cy="11725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64752" y="6137627"/>
            <a:ext cx="22349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www.agroinnovation.in.ua</a:t>
            </a:r>
            <a:endParaRPr lang="en-US" dirty="0" smtClean="0"/>
          </a:p>
          <a:p>
            <a:r>
              <a:rPr lang="en-US" dirty="0" smtClean="0"/>
              <a:t>+380504134305</a:t>
            </a:r>
          </a:p>
          <a:p>
            <a:r>
              <a:rPr lang="en-US" dirty="0" smtClean="0"/>
              <a:t>+380974931299</a:t>
            </a:r>
            <a:endParaRPr lang="ru-RU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548313" cy="439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3225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лна">
  <a:themeElements>
    <a:clrScheme name="Волна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364</Words>
  <Application>Microsoft Office PowerPoint</Application>
  <PresentationFormat>Экран (4:3)</PresentationFormat>
  <Paragraphs>141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Презентация PowerPoint</vt:lpstr>
      <vt:lpstr>Презентация PowerPoint</vt:lpstr>
      <vt:lpstr>Презентация PowerPoint</vt:lpstr>
      <vt:lpstr>Відбирання зразків ґрунту із GPS прив'язкою  Комплексний агрохімічний аналіз  Створення агрохімічних карт       </vt:lpstr>
      <vt:lpstr>Вибір типу добрив  Вартість добрив  Диференційне підживлення:  -під обробіток грунту,  -під час посіву, -по вегетації       </vt:lpstr>
      <vt:lpstr>       </vt:lpstr>
      <vt:lpstr>Візуальний контроль  Аналіз листя   Експрес аналіз грунту в кореневій зоні      </vt:lpstr>
      <vt:lpstr>Презентация PowerPoint</vt:lpstr>
      <vt:lpstr>Презентация PowerPoint</vt:lpstr>
      <vt:lpstr>Є позитивні результати по внесенню основних добрив як азот на курузудзі в рядок +2 т/га           </vt:lpstr>
      <vt:lpstr>Дослідні ділянки  Аналіз результатів застосування різних технологій  Перенесення досвіду на промислові посіви   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70</cp:revision>
  <dcterms:modified xsi:type="dcterms:W3CDTF">2020-02-10T12:44:03Z</dcterms:modified>
</cp:coreProperties>
</file>