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48" y="-10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riljasov.JURPRACTICE\Desktop\hanin\media1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iljasov.JURPRACTICE\Desktop\hanin\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dia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85725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(16:9)</PresentationFormat>
  <Paragraphs>0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Руслан Ильясов</dc:creator>
  <cp:lastModifiedBy>Руслан Ильясов</cp:lastModifiedBy>
  <cp:revision>1</cp:revision>
  <dcterms:created xsi:type="dcterms:W3CDTF">2020-10-05T13:16:10Z</dcterms:created>
  <dcterms:modified xsi:type="dcterms:W3CDTF">2020-10-05T13:18:39Z</dcterms:modified>
</cp:coreProperties>
</file>