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 id="2147483672" r:id="rId2"/>
  </p:sldMasterIdLst>
  <p:notesMasterIdLst>
    <p:notesMasterId r:id="rId13"/>
  </p:notesMasterIdLst>
  <p:handoutMasterIdLst>
    <p:handoutMasterId r:id="rId14"/>
  </p:handoutMasterIdLst>
  <p:sldIdLst>
    <p:sldId id="328" r:id="rId3"/>
    <p:sldId id="400" r:id="rId4"/>
    <p:sldId id="405" r:id="rId5"/>
    <p:sldId id="409" r:id="rId6"/>
    <p:sldId id="406" r:id="rId7"/>
    <p:sldId id="407" r:id="rId8"/>
    <p:sldId id="404" r:id="rId9"/>
    <p:sldId id="410" r:id="rId10"/>
    <p:sldId id="411" r:id="rId11"/>
    <p:sldId id="329" r:id="rId12"/>
  </p:sldIdLst>
  <p:sldSz cx="9144000" cy="6858000" type="screen4x3"/>
  <p:notesSz cx="7023100" cy="9309100"/>
  <p:embeddedFontLst>
    <p:embeddedFont>
      <p:font typeface="Helvetica Neue Medium" panose="020B0604020202020204" pitchFamily="34" charset="0"/>
      <p:regular r:id="rId15"/>
    </p:embeddedFont>
    <p:embeddedFont>
      <p:font typeface="HelveticaNeueCyr-Roman" panose="02000503040000020004" pitchFamily="50" charset="-52"/>
      <p:regular r:id="rId16"/>
    </p:embeddedFont>
    <p:embeddedFont>
      <p:font typeface="Calibri Light" panose="020F0302020204030204" pitchFamily="34" charset="0"/>
      <p:regular r:id="rId17"/>
      <p:italic r:id="rId18"/>
    </p:embeddedFont>
    <p:embeddedFont>
      <p:font typeface="HelveticaNeueCyr" panose="02000503040000020004" pitchFamily="50" charset="-52"/>
      <p:regular r:id="rId19"/>
      <p:bold r:id="rId20"/>
      <p:italic r:id="rId21"/>
      <p:boldItalic r:id="rId22"/>
    </p:embeddedFont>
    <p:embeddedFont>
      <p:font typeface="Helvetica Neue Light" panose="020B0604020202020204" charset="0"/>
      <p:regular r:id="rId23"/>
    </p:embeddedFont>
    <p:embeddedFont>
      <p:font typeface="Calibri" panose="020F0502020204030204" pitchFamily="34" charset="0"/>
      <p:regular r:id="rId24"/>
      <p:bold r:id="rId25"/>
      <p:italic r:id="rId26"/>
      <p:boldItalic r:id="rId27"/>
    </p:embeddedFont>
  </p:embeddedFontLst>
  <p:defaultTex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Microsoft Office" initials="Office" lastIdx="1" clrIdx="0">
    <p:extLst/>
  </p:cmAuthor>
  <p:cmAuthor id="2" name="Andriy Fortunenko" initials="AF" lastIdx="1" clrIdx="1">
    <p:extLst>
      <p:ext uri="{19B8F6BF-5375-455C-9EA6-DF929625EA0E}">
        <p15:presenceInfo xmlns:p15="http://schemas.microsoft.com/office/powerpoint/2012/main" userId="S-1-5-21-1806672938-2340838531-764639460-32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1D74"/>
    <a:srgbClr val="39333B"/>
    <a:srgbClr val="753D89"/>
    <a:srgbClr val="65667B"/>
    <a:srgbClr val="E8E8E8"/>
    <a:srgbClr val="6E6570"/>
    <a:srgbClr val="66677B"/>
    <a:srgbClr val="E0E7E7"/>
    <a:srgbClr val="5C4C8B"/>
    <a:srgbClr val="615E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453" autoAdjust="0"/>
    <p:restoredTop sz="95392" autoAdjust="0"/>
  </p:normalViewPr>
  <p:slideViewPr>
    <p:cSldViewPr snapToGrid="0" snapToObjects="1">
      <p:cViewPr varScale="1">
        <p:scale>
          <a:sx n="113" d="100"/>
          <a:sy n="113" d="100"/>
        </p:scale>
        <p:origin x="360" y="96"/>
      </p:cViewPr>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350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3043343" cy="46707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978132" y="0"/>
            <a:ext cx="3043343" cy="467072"/>
          </a:xfrm>
          <a:prstGeom prst="rect">
            <a:avLst/>
          </a:prstGeom>
        </p:spPr>
        <p:txBody>
          <a:bodyPr vert="horz" lIns="91440" tIns="45720" rIns="91440" bIns="45720" rtlCol="0"/>
          <a:lstStyle>
            <a:lvl1pPr algn="r">
              <a:defRPr sz="1200"/>
            </a:lvl1pPr>
          </a:lstStyle>
          <a:p>
            <a:fld id="{DDCD16F0-658E-1044-B44C-7766D1DA809B}" type="datetimeFigureOut">
              <a:rPr lang="ru-RU" smtClean="0"/>
              <a:t>03.08.2020</a:t>
            </a:fld>
            <a:endParaRPr lang="ru-RU"/>
          </a:p>
        </p:txBody>
      </p:sp>
      <p:sp>
        <p:nvSpPr>
          <p:cNvPr id="4" name="Нижний колонтитул 3"/>
          <p:cNvSpPr>
            <a:spLocks noGrp="1"/>
          </p:cNvSpPr>
          <p:nvPr>
            <p:ph type="ftr" sz="quarter" idx="2"/>
          </p:nvPr>
        </p:nvSpPr>
        <p:spPr>
          <a:xfrm>
            <a:off x="1" y="8842031"/>
            <a:ext cx="3043343" cy="467071"/>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978132" y="8842031"/>
            <a:ext cx="3043343" cy="467071"/>
          </a:xfrm>
          <a:prstGeom prst="rect">
            <a:avLst/>
          </a:prstGeom>
        </p:spPr>
        <p:txBody>
          <a:bodyPr vert="horz" lIns="91440" tIns="45720" rIns="91440" bIns="45720" rtlCol="0" anchor="b"/>
          <a:lstStyle>
            <a:lvl1pPr algn="r">
              <a:defRPr sz="1200"/>
            </a:lvl1pPr>
          </a:lstStyle>
          <a:p>
            <a:fld id="{9EE85315-D89D-EE4A-88B1-D345449A772F}" type="slidenum">
              <a:rPr lang="ru-RU" smtClean="0"/>
              <a:t>‹#›</a:t>
            </a:fld>
            <a:endParaRPr lang="ru-RU"/>
          </a:p>
        </p:txBody>
      </p:sp>
    </p:spTree>
    <p:extLst>
      <p:ext uri="{BB962C8B-B14F-4D97-AF65-F5344CB8AC3E}">
        <p14:creationId xmlns:p14="http://schemas.microsoft.com/office/powerpoint/2010/main" val="1185693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978132" y="0"/>
            <a:ext cx="3043343" cy="467072"/>
          </a:xfrm>
          <a:prstGeom prst="rect">
            <a:avLst/>
          </a:prstGeom>
        </p:spPr>
        <p:txBody>
          <a:bodyPr vert="horz" lIns="91440" tIns="45720" rIns="91440" bIns="45720" rtlCol="0"/>
          <a:lstStyle>
            <a:lvl1pPr algn="r">
              <a:defRPr sz="1200"/>
            </a:lvl1pPr>
          </a:lstStyle>
          <a:p>
            <a:fld id="{3F4CE3F2-C50D-45D2-836A-9C013A294C15}" type="datetimeFigureOut">
              <a:rPr lang="uk-UA" smtClean="0"/>
              <a:t>03.08.2020</a:t>
            </a:fld>
            <a:endParaRPr lang="uk-UA"/>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702311" y="4480005"/>
            <a:ext cx="5618480" cy="3665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6" name="Footer Placeholder 5"/>
          <p:cNvSpPr>
            <a:spLocks noGrp="1"/>
          </p:cNvSpPr>
          <p:nvPr>
            <p:ph type="ftr" sz="quarter" idx="4"/>
          </p:nvPr>
        </p:nvSpPr>
        <p:spPr>
          <a:xfrm>
            <a:off x="1" y="8842031"/>
            <a:ext cx="3043343" cy="467071"/>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1440" tIns="45720" rIns="91440" bIns="45720" rtlCol="0" anchor="b"/>
          <a:lstStyle>
            <a:lvl1pPr algn="r">
              <a:defRPr sz="1200"/>
            </a:lvl1pPr>
          </a:lstStyle>
          <a:p>
            <a:fld id="{A7CE33B1-6F1F-443B-8DD0-945DAE61C6A2}" type="slidenum">
              <a:rPr lang="uk-UA" smtClean="0"/>
              <a:t>‹#›</a:t>
            </a:fld>
            <a:endParaRPr lang="uk-UA"/>
          </a:p>
        </p:txBody>
      </p:sp>
    </p:spTree>
    <p:extLst>
      <p:ext uri="{BB962C8B-B14F-4D97-AF65-F5344CB8AC3E}">
        <p14:creationId xmlns:p14="http://schemas.microsoft.com/office/powerpoint/2010/main" val="228019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pic>
        <p:nvPicPr>
          <p:cNvPr id="11" name="Изображение 4" descr="logo.png"/>
          <p:cNvPicPr>
            <a:picLocks noChangeAspect="1"/>
          </p:cNvPicPr>
          <p:nvPr userDrawn="1"/>
        </p:nvPicPr>
        <p:blipFill rotWithShape="1">
          <a:blip r:embed="rId2" cstate="print">
            <a:extLst>
              <a:ext uri="{28A0092B-C50C-407E-A947-70E740481C1C}">
                <a14:useLocalDpi xmlns:a14="http://schemas.microsoft.com/office/drawing/2010/main"/>
              </a:ext>
            </a:extLst>
          </a:blip>
          <a:srcRect l="25180"/>
          <a:stretch/>
        </p:blipFill>
        <p:spPr>
          <a:xfrm>
            <a:off x="1123860" y="1660228"/>
            <a:ext cx="2314006" cy="1098000"/>
          </a:xfrm>
          <a:prstGeom prst="rect">
            <a:avLst/>
          </a:prstGeom>
        </p:spPr>
      </p:pic>
      <p:cxnSp>
        <p:nvCxnSpPr>
          <p:cNvPr id="19" name="Прямая соединительная линия 2"/>
          <p:cNvCxnSpPr/>
          <p:nvPr userDrawn="1"/>
        </p:nvCxnSpPr>
        <p:spPr>
          <a:xfrm>
            <a:off x="2061695" y="3603024"/>
            <a:ext cx="332509" cy="0"/>
          </a:xfrm>
          <a:prstGeom prst="line">
            <a:avLst/>
          </a:prstGeom>
          <a:ln w="19050">
            <a:solidFill>
              <a:srgbClr val="753D89"/>
            </a:solidFill>
          </a:ln>
          <a:effectLst/>
        </p:spPr>
        <p:style>
          <a:lnRef idx="2">
            <a:schemeClr val="accent1"/>
          </a:lnRef>
          <a:fillRef idx="0">
            <a:schemeClr val="accent1"/>
          </a:fillRef>
          <a:effectRef idx="1">
            <a:schemeClr val="accent1"/>
          </a:effectRef>
          <a:fontRef idx="minor">
            <a:schemeClr val="tx1"/>
          </a:fontRef>
        </p:style>
      </p:cxnSp>
      <p:sp>
        <p:nvSpPr>
          <p:cNvPr id="21" name="Text Placeholder 10"/>
          <p:cNvSpPr>
            <a:spLocks noGrp="1"/>
          </p:cNvSpPr>
          <p:nvPr>
            <p:ph type="body" sz="quarter" idx="10"/>
          </p:nvPr>
        </p:nvSpPr>
        <p:spPr>
          <a:xfrm>
            <a:off x="5421854" y="6357770"/>
            <a:ext cx="3522721" cy="329976"/>
          </a:xfrm>
        </p:spPr>
        <p:txBody>
          <a:bodyPr>
            <a:noAutofit/>
          </a:bodyPr>
          <a:lstStyle>
            <a:lvl1pPr marL="0" indent="0" algn="r">
              <a:buNone/>
              <a:defRPr sz="1600" cap="small" baseline="0">
                <a:solidFill>
                  <a:srgbClr val="753D89"/>
                </a:solidFill>
                <a:latin typeface="Helvetica Neue Light"/>
              </a:defRPr>
            </a:lvl1pPr>
          </a:lstStyle>
          <a:p>
            <a:pPr lvl="0"/>
            <a:r>
              <a:rPr lang="en-US" smtClean="0"/>
              <a:t>Click to edit Master text styles</a:t>
            </a:r>
          </a:p>
        </p:txBody>
      </p:sp>
      <p:sp>
        <p:nvSpPr>
          <p:cNvPr id="3" name="Text Placeholder 2"/>
          <p:cNvSpPr>
            <a:spLocks noGrp="1"/>
          </p:cNvSpPr>
          <p:nvPr>
            <p:ph type="body" sz="quarter" idx="11"/>
          </p:nvPr>
        </p:nvSpPr>
        <p:spPr>
          <a:xfrm>
            <a:off x="2269641" y="3646016"/>
            <a:ext cx="6653418" cy="677863"/>
          </a:xfrm>
        </p:spPr>
        <p:txBody>
          <a:bodyPr>
            <a:noAutofit/>
          </a:bodyPr>
          <a:lstStyle>
            <a:lvl1pPr marL="0" indent="0">
              <a:buNone/>
              <a:defRPr lang="uk-UA" sz="4000" kern="1200" dirty="0">
                <a:solidFill>
                  <a:srgbClr val="39333B"/>
                </a:solidFill>
                <a:latin typeface="Helvetica Neue Medium"/>
                <a:ea typeface="+mn-ea"/>
                <a:cs typeface="Helvetica Neue Medium"/>
              </a:defRPr>
            </a:lvl1pPr>
          </a:lstStyle>
          <a:p>
            <a:pPr lvl="0"/>
            <a:r>
              <a:rPr lang="en-US" smtClean="0"/>
              <a:t>Click to edit Master text styles</a:t>
            </a:r>
          </a:p>
        </p:txBody>
      </p:sp>
      <p:sp>
        <p:nvSpPr>
          <p:cNvPr id="7" name="Text Placeholder 6"/>
          <p:cNvSpPr>
            <a:spLocks noGrp="1"/>
          </p:cNvSpPr>
          <p:nvPr>
            <p:ph type="body" sz="quarter" idx="12"/>
          </p:nvPr>
        </p:nvSpPr>
        <p:spPr>
          <a:xfrm>
            <a:off x="2280089" y="4408489"/>
            <a:ext cx="3089275" cy="420687"/>
          </a:xfrm>
        </p:spPr>
        <p:txBody>
          <a:bodyPr>
            <a:noAutofit/>
          </a:bodyPr>
          <a:lstStyle>
            <a:lvl1pPr marL="0" indent="0">
              <a:buNone/>
              <a:defRPr lang="uk-UA" sz="2400" kern="1200" dirty="0">
                <a:solidFill>
                  <a:srgbClr val="39333B"/>
                </a:solidFill>
                <a:latin typeface="Helvetica Neue Medium"/>
                <a:ea typeface="+mn-ea"/>
                <a:cs typeface="Helvetica Neue Medium"/>
              </a:defRPr>
            </a:lvl1pPr>
          </a:lstStyle>
          <a:p>
            <a:pPr lvl="0"/>
            <a:r>
              <a:rPr lang="en-US" smtClean="0"/>
              <a:t>Click to edit Master text styles</a:t>
            </a:r>
          </a:p>
        </p:txBody>
      </p:sp>
    </p:spTree>
    <p:extLst>
      <p:ext uri="{BB962C8B-B14F-4D97-AF65-F5344CB8AC3E}">
        <p14:creationId xmlns:p14="http://schemas.microsoft.com/office/powerpoint/2010/main" val="27130245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5D40E6-679C-4074-A53E-2DE4CAD53E26}" type="datetime1">
              <a:rPr lang="ru-RU" smtClean="0"/>
              <a:t>03.08.2020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8A575E-EE94-784A-9221-C610994D1632}" type="slidenum">
              <a:rPr lang="ru-RU" smtClean="0"/>
              <a:t>‹#›</a:t>
            </a:fld>
            <a:endParaRPr lang="ru-RU"/>
          </a:p>
        </p:txBody>
      </p:sp>
    </p:spTree>
    <p:extLst>
      <p:ext uri="{BB962C8B-B14F-4D97-AF65-F5344CB8AC3E}">
        <p14:creationId xmlns:p14="http://schemas.microsoft.com/office/powerpoint/2010/main" val="3526286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E4B55EB-E85F-4788-8213-46DE6FDB7725}" type="datetime1">
              <a:rPr lang="ru-RU" smtClean="0"/>
              <a:t>03.08.2020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8A575E-EE94-784A-9221-C610994D1632}" type="slidenum">
              <a:rPr lang="ru-RU" smtClean="0"/>
              <a:t>‹#›</a:t>
            </a:fld>
            <a:endParaRPr lang="ru-RU"/>
          </a:p>
        </p:txBody>
      </p:sp>
    </p:spTree>
    <p:extLst>
      <p:ext uri="{BB962C8B-B14F-4D97-AF65-F5344CB8AC3E}">
        <p14:creationId xmlns:p14="http://schemas.microsoft.com/office/powerpoint/2010/main" val="1721582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671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825625"/>
            <a:ext cx="38671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041432F-7E3D-466F-A5FB-F10392559D54}" type="datetime1">
              <a:rPr lang="ru-RU" smtClean="0"/>
              <a:t>03.08.2020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8A575E-EE94-784A-9221-C610994D1632}" type="slidenum">
              <a:rPr lang="ru-RU" smtClean="0"/>
              <a:t>‹#›</a:t>
            </a:fld>
            <a:endParaRPr lang="ru-RU"/>
          </a:p>
        </p:txBody>
      </p:sp>
    </p:spTree>
    <p:extLst>
      <p:ext uri="{BB962C8B-B14F-4D97-AF65-F5344CB8AC3E}">
        <p14:creationId xmlns:p14="http://schemas.microsoft.com/office/powerpoint/2010/main" val="1584220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34582DB-F935-4EB2-8D4D-B57B7D4EFBEB}" type="datetime1">
              <a:rPr lang="ru-RU" smtClean="0"/>
              <a:t>03.08.2020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28A575E-EE94-784A-9221-C610994D1632}" type="slidenum">
              <a:rPr lang="ru-RU" smtClean="0"/>
              <a:t>‹#›</a:t>
            </a:fld>
            <a:endParaRPr lang="ru-RU"/>
          </a:p>
        </p:txBody>
      </p:sp>
    </p:spTree>
    <p:extLst>
      <p:ext uri="{BB962C8B-B14F-4D97-AF65-F5344CB8AC3E}">
        <p14:creationId xmlns:p14="http://schemas.microsoft.com/office/powerpoint/2010/main" val="1495099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C7268E3-F9C0-4D2F-9179-CC5A71829E2C}" type="datetime1">
              <a:rPr lang="ru-RU" smtClean="0"/>
              <a:t>03.08.2020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28A575E-EE94-784A-9221-C610994D1632}" type="slidenum">
              <a:rPr lang="ru-RU" smtClean="0"/>
              <a:t>‹#›</a:t>
            </a:fld>
            <a:endParaRPr lang="ru-RU"/>
          </a:p>
        </p:txBody>
      </p:sp>
    </p:spTree>
    <p:extLst>
      <p:ext uri="{BB962C8B-B14F-4D97-AF65-F5344CB8AC3E}">
        <p14:creationId xmlns:p14="http://schemas.microsoft.com/office/powerpoint/2010/main" val="436437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DE6CEDE-038D-4935-AC04-3E5E25E233ED}" type="datetime1">
              <a:rPr lang="ru-RU" smtClean="0"/>
              <a:t>03.08.2020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8A575E-EE94-784A-9221-C610994D1632}" type="slidenum">
              <a:rPr lang="ru-RU" smtClean="0"/>
              <a:t>‹#›</a:t>
            </a:fld>
            <a:endParaRPr lang="ru-RU"/>
          </a:p>
        </p:txBody>
      </p:sp>
    </p:spTree>
    <p:extLst>
      <p:ext uri="{BB962C8B-B14F-4D97-AF65-F5344CB8AC3E}">
        <p14:creationId xmlns:p14="http://schemas.microsoft.com/office/powerpoint/2010/main" val="1542660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C455B6A-D313-4D9A-9346-4A955AE1BCDD}" type="datetime1">
              <a:rPr lang="ru-RU" smtClean="0"/>
              <a:t>03.08.2020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8A575E-EE94-784A-9221-C610994D1632}" type="slidenum">
              <a:rPr lang="ru-RU" smtClean="0"/>
              <a:t>‹#›</a:t>
            </a:fld>
            <a:endParaRPr lang="ru-RU"/>
          </a:p>
        </p:txBody>
      </p:sp>
    </p:spTree>
    <p:extLst>
      <p:ext uri="{BB962C8B-B14F-4D97-AF65-F5344CB8AC3E}">
        <p14:creationId xmlns:p14="http://schemas.microsoft.com/office/powerpoint/2010/main" val="916566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15BDC0C-1C0B-4A81-BCEA-D49E760709E0}" type="datetime1">
              <a:rPr lang="ru-RU" smtClean="0"/>
              <a:t>03.08.2020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8A575E-EE94-784A-9221-C610994D1632}" type="slidenum">
              <a:rPr lang="ru-RU" smtClean="0"/>
              <a:t>‹#›</a:t>
            </a:fld>
            <a:endParaRPr lang="ru-RU"/>
          </a:p>
        </p:txBody>
      </p:sp>
    </p:spTree>
    <p:extLst>
      <p:ext uri="{BB962C8B-B14F-4D97-AF65-F5344CB8AC3E}">
        <p14:creationId xmlns:p14="http://schemas.microsoft.com/office/powerpoint/2010/main" val="834242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B76F72-AA0C-44E4-B818-A5CDE91C5C80}" type="datetime1">
              <a:rPr lang="ru-RU" smtClean="0"/>
              <a:t>03.08.2020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8A575E-EE94-784A-9221-C610994D1632}" type="slidenum">
              <a:rPr lang="ru-RU" smtClean="0"/>
              <a:t>‹#›</a:t>
            </a:fld>
            <a:endParaRPr lang="ru-RU"/>
          </a:p>
        </p:txBody>
      </p:sp>
    </p:spTree>
    <p:extLst>
      <p:ext uri="{BB962C8B-B14F-4D97-AF65-F5344CB8AC3E}">
        <p14:creationId xmlns:p14="http://schemas.microsoft.com/office/powerpoint/2010/main" val="199705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7626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D1BF7C-B055-49C2-BAAE-53AE083038ED}" type="datetime1">
              <a:rPr lang="ru-RU" smtClean="0"/>
              <a:t>03.08.2020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8A575E-EE94-784A-9221-C610994D1632}" type="slidenum">
              <a:rPr lang="ru-RU" smtClean="0"/>
              <a:t>‹#›</a:t>
            </a:fld>
            <a:endParaRPr lang="ru-RU"/>
          </a:p>
        </p:txBody>
      </p:sp>
    </p:spTree>
    <p:extLst>
      <p:ext uri="{BB962C8B-B14F-4D97-AF65-F5344CB8AC3E}">
        <p14:creationId xmlns:p14="http://schemas.microsoft.com/office/powerpoint/2010/main" val="208666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21" name="Text Placeholder 10"/>
          <p:cNvSpPr>
            <a:spLocks noGrp="1"/>
          </p:cNvSpPr>
          <p:nvPr>
            <p:ph type="body" sz="quarter" idx="10"/>
          </p:nvPr>
        </p:nvSpPr>
        <p:spPr>
          <a:xfrm>
            <a:off x="5421854" y="6357770"/>
            <a:ext cx="3522721" cy="329976"/>
          </a:xfrm>
        </p:spPr>
        <p:txBody>
          <a:bodyPr>
            <a:noAutofit/>
          </a:bodyPr>
          <a:lstStyle>
            <a:lvl1pPr marL="0" indent="0" algn="r">
              <a:buNone/>
              <a:defRPr sz="1600" cap="small" baseline="0">
                <a:solidFill>
                  <a:srgbClr val="753D89"/>
                </a:solidFill>
                <a:latin typeface="Helvetica Neue Light"/>
              </a:defRPr>
            </a:lvl1pPr>
          </a:lstStyle>
          <a:p>
            <a:pPr lvl="0"/>
            <a:r>
              <a:rPr lang="en-US" smtClean="0"/>
              <a:t>Click to edit Master text styles</a:t>
            </a:r>
          </a:p>
        </p:txBody>
      </p:sp>
      <p:sp>
        <p:nvSpPr>
          <p:cNvPr id="3" name="Text Placeholder 2"/>
          <p:cNvSpPr>
            <a:spLocks noGrp="1"/>
          </p:cNvSpPr>
          <p:nvPr>
            <p:ph type="body" sz="quarter" idx="11"/>
          </p:nvPr>
        </p:nvSpPr>
        <p:spPr>
          <a:xfrm>
            <a:off x="3141016" y="3646016"/>
            <a:ext cx="5792801" cy="677863"/>
          </a:xfrm>
        </p:spPr>
        <p:txBody>
          <a:bodyPr>
            <a:noAutofit/>
          </a:bodyPr>
          <a:lstStyle>
            <a:lvl1pPr marL="0" indent="0">
              <a:buNone/>
              <a:defRPr lang="uk-UA" sz="4000" kern="1200" dirty="0">
                <a:solidFill>
                  <a:srgbClr val="39333B"/>
                </a:solidFill>
                <a:latin typeface="Helvetica Neue Medium"/>
                <a:ea typeface="+mn-ea"/>
                <a:cs typeface="Helvetica Neue Medium"/>
              </a:defRPr>
            </a:lvl1pPr>
          </a:lstStyle>
          <a:p>
            <a:pPr lvl="0"/>
            <a:r>
              <a:rPr lang="en-US" smtClean="0"/>
              <a:t>Click to edit Master text styles</a:t>
            </a:r>
          </a:p>
        </p:txBody>
      </p:sp>
      <p:sp>
        <p:nvSpPr>
          <p:cNvPr id="7" name="Text Placeholder 6"/>
          <p:cNvSpPr>
            <a:spLocks noGrp="1"/>
          </p:cNvSpPr>
          <p:nvPr>
            <p:ph type="body" sz="quarter" idx="12"/>
          </p:nvPr>
        </p:nvSpPr>
        <p:spPr>
          <a:xfrm>
            <a:off x="3151464" y="4408489"/>
            <a:ext cx="3089275" cy="420687"/>
          </a:xfrm>
        </p:spPr>
        <p:txBody>
          <a:bodyPr>
            <a:noAutofit/>
          </a:bodyPr>
          <a:lstStyle>
            <a:lvl1pPr marL="0" indent="0">
              <a:buNone/>
              <a:defRPr lang="uk-UA" sz="2400" kern="1200" dirty="0">
                <a:solidFill>
                  <a:srgbClr val="39333B"/>
                </a:solidFill>
                <a:latin typeface="Helvetica Neue Medium"/>
                <a:ea typeface="+mn-ea"/>
                <a:cs typeface="Helvetica Neue Medium"/>
              </a:defRPr>
            </a:lvl1pPr>
          </a:lstStyle>
          <a:p>
            <a:pPr lvl="0"/>
            <a:r>
              <a:rPr lang="en-US" smtClean="0"/>
              <a:t>Click to edit Master text styles</a:t>
            </a:r>
          </a:p>
        </p:txBody>
      </p:sp>
    </p:spTree>
    <p:extLst>
      <p:ext uri="{BB962C8B-B14F-4D97-AF65-F5344CB8AC3E}">
        <p14:creationId xmlns:p14="http://schemas.microsoft.com/office/powerpoint/2010/main" val="33566707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3">
    <p:spTree>
      <p:nvGrpSpPr>
        <p:cNvPr id="1" name=""/>
        <p:cNvGrpSpPr/>
        <p:nvPr/>
      </p:nvGrpSpPr>
      <p:grpSpPr>
        <a:xfrm>
          <a:off x="0" y="0"/>
          <a:ext cx="0" cy="0"/>
          <a:chOff x="0" y="0"/>
          <a:chExt cx="0" cy="0"/>
        </a:xfrm>
      </p:grpSpPr>
      <p:pic>
        <p:nvPicPr>
          <p:cNvPr id="11" name="Изображение 4" descr="logo.png"/>
          <p:cNvPicPr>
            <a:picLocks noChangeAspect="1"/>
          </p:cNvPicPr>
          <p:nvPr userDrawn="1"/>
        </p:nvPicPr>
        <p:blipFill rotWithShape="1">
          <a:blip r:embed="rId2" cstate="print">
            <a:extLst>
              <a:ext uri="{28A0092B-C50C-407E-A947-70E740481C1C}">
                <a14:useLocalDpi xmlns:a14="http://schemas.microsoft.com/office/drawing/2010/main"/>
              </a:ext>
            </a:extLst>
          </a:blip>
          <a:srcRect l="25180"/>
          <a:stretch/>
        </p:blipFill>
        <p:spPr>
          <a:xfrm>
            <a:off x="3291774" y="1660228"/>
            <a:ext cx="2314006" cy="1098000"/>
          </a:xfrm>
          <a:prstGeom prst="rect">
            <a:avLst/>
          </a:prstGeom>
        </p:spPr>
      </p:pic>
      <p:cxnSp>
        <p:nvCxnSpPr>
          <p:cNvPr id="19" name="Прямая соединительная линия 2"/>
          <p:cNvCxnSpPr/>
          <p:nvPr userDrawn="1"/>
        </p:nvCxnSpPr>
        <p:spPr>
          <a:xfrm>
            <a:off x="4239491" y="3572204"/>
            <a:ext cx="332509" cy="0"/>
          </a:xfrm>
          <a:prstGeom prst="line">
            <a:avLst/>
          </a:prstGeom>
          <a:ln w="19050">
            <a:solidFill>
              <a:srgbClr val="753D89"/>
            </a:solidFill>
          </a:ln>
          <a:effectLst/>
        </p:spPr>
        <p:style>
          <a:lnRef idx="2">
            <a:schemeClr val="accent1"/>
          </a:lnRef>
          <a:fillRef idx="0">
            <a:schemeClr val="accent1"/>
          </a:fillRef>
          <a:effectRef idx="1">
            <a:schemeClr val="accent1"/>
          </a:effectRef>
          <a:fontRef idx="minor">
            <a:schemeClr val="tx1"/>
          </a:fontRef>
        </p:style>
      </p:cxnSp>
      <p:sp>
        <p:nvSpPr>
          <p:cNvPr id="21" name="Text Placeholder 10"/>
          <p:cNvSpPr>
            <a:spLocks noGrp="1"/>
          </p:cNvSpPr>
          <p:nvPr>
            <p:ph type="body" sz="quarter" idx="10"/>
          </p:nvPr>
        </p:nvSpPr>
        <p:spPr>
          <a:xfrm>
            <a:off x="5421854" y="6357770"/>
            <a:ext cx="3522721" cy="329976"/>
          </a:xfrm>
        </p:spPr>
        <p:txBody>
          <a:bodyPr>
            <a:noAutofit/>
          </a:bodyPr>
          <a:lstStyle>
            <a:lvl1pPr marL="0" indent="0" algn="r">
              <a:buNone/>
              <a:defRPr sz="1600" cap="small" baseline="0">
                <a:solidFill>
                  <a:srgbClr val="753D89"/>
                </a:solidFill>
                <a:latin typeface="Helvetica Neue Light"/>
              </a:defRPr>
            </a:lvl1pPr>
          </a:lstStyle>
          <a:p>
            <a:pPr lvl="0"/>
            <a:r>
              <a:rPr lang="en-US" smtClean="0"/>
              <a:t>Click to edit Master text styles</a:t>
            </a:r>
          </a:p>
        </p:txBody>
      </p:sp>
      <p:sp>
        <p:nvSpPr>
          <p:cNvPr id="3" name="Text Placeholder 2"/>
          <p:cNvSpPr>
            <a:spLocks noGrp="1"/>
          </p:cNvSpPr>
          <p:nvPr>
            <p:ph type="body" sz="quarter" idx="11"/>
          </p:nvPr>
        </p:nvSpPr>
        <p:spPr>
          <a:xfrm>
            <a:off x="4468953" y="3561406"/>
            <a:ext cx="4475621" cy="677863"/>
          </a:xfrm>
        </p:spPr>
        <p:txBody>
          <a:bodyPr>
            <a:noAutofit/>
          </a:bodyPr>
          <a:lstStyle>
            <a:lvl1pPr marL="0" indent="0">
              <a:buNone/>
              <a:defRPr lang="uk-UA" sz="4000" kern="1200" dirty="0">
                <a:solidFill>
                  <a:srgbClr val="39333B"/>
                </a:solidFill>
                <a:latin typeface="Helvetica Neue Medium"/>
                <a:ea typeface="+mn-ea"/>
                <a:cs typeface="Helvetica Neue Medium"/>
              </a:defRPr>
            </a:lvl1pPr>
          </a:lstStyle>
          <a:p>
            <a:pPr lvl="0"/>
            <a:r>
              <a:rPr lang="en-US" smtClean="0"/>
              <a:t>Click to edit Master text styles</a:t>
            </a:r>
          </a:p>
        </p:txBody>
      </p:sp>
      <p:sp>
        <p:nvSpPr>
          <p:cNvPr id="7" name="Text Placeholder 6"/>
          <p:cNvSpPr>
            <a:spLocks noGrp="1"/>
          </p:cNvSpPr>
          <p:nvPr>
            <p:ph type="body" sz="quarter" idx="12"/>
          </p:nvPr>
        </p:nvSpPr>
        <p:spPr>
          <a:xfrm>
            <a:off x="4479401" y="4323879"/>
            <a:ext cx="3089275" cy="420687"/>
          </a:xfrm>
        </p:spPr>
        <p:txBody>
          <a:bodyPr>
            <a:noAutofit/>
          </a:bodyPr>
          <a:lstStyle>
            <a:lvl1pPr marL="0" indent="0">
              <a:buNone/>
              <a:defRPr lang="uk-UA" sz="2400" kern="1200" dirty="0">
                <a:solidFill>
                  <a:srgbClr val="39333B"/>
                </a:solidFill>
                <a:latin typeface="Helvetica Neue Medium"/>
                <a:ea typeface="+mn-ea"/>
                <a:cs typeface="Helvetica Neue Medium"/>
              </a:defRPr>
            </a:lvl1pPr>
          </a:lstStyle>
          <a:p>
            <a:pPr lvl="0"/>
            <a:r>
              <a:rPr lang="en-US" smtClean="0"/>
              <a:t>Click to edit Master text styles</a:t>
            </a:r>
          </a:p>
        </p:txBody>
      </p:sp>
    </p:spTree>
    <p:extLst>
      <p:ext uri="{BB962C8B-B14F-4D97-AF65-F5344CB8AC3E}">
        <p14:creationId xmlns:p14="http://schemas.microsoft.com/office/powerpoint/2010/main" val="45010333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4">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55553" y="3288967"/>
            <a:ext cx="4085728" cy="1127295"/>
          </a:xfrm>
        </p:spPr>
        <p:txBody>
          <a:bodyPr>
            <a:noAutofit/>
          </a:bodyPr>
          <a:lstStyle>
            <a:lvl1pPr marL="0" indent="0">
              <a:buNone/>
              <a:defRPr lang="uk-UA" sz="3400" kern="1200" dirty="0">
                <a:solidFill>
                  <a:srgbClr val="39333B"/>
                </a:solidFill>
                <a:latin typeface="Helvetica Neue Medium"/>
                <a:ea typeface="+mn-ea"/>
                <a:cs typeface="Helvetica Neue Medium"/>
              </a:defRPr>
            </a:lvl1pPr>
          </a:lstStyle>
          <a:p>
            <a:pPr lvl="0"/>
            <a:r>
              <a:rPr lang="en-US" smtClean="0"/>
              <a:t>Click to edit Master text styles</a:t>
            </a:r>
          </a:p>
        </p:txBody>
      </p:sp>
      <p:sp>
        <p:nvSpPr>
          <p:cNvPr id="12" name="Text Placeholder 10"/>
          <p:cNvSpPr>
            <a:spLocks noGrp="1"/>
          </p:cNvSpPr>
          <p:nvPr>
            <p:ph type="body" sz="quarter" idx="10"/>
          </p:nvPr>
        </p:nvSpPr>
        <p:spPr>
          <a:xfrm>
            <a:off x="866311" y="6357770"/>
            <a:ext cx="3522721" cy="329976"/>
          </a:xfrm>
        </p:spPr>
        <p:txBody>
          <a:bodyPr>
            <a:noAutofit/>
          </a:bodyPr>
          <a:lstStyle>
            <a:lvl1pPr marL="0" indent="0" algn="l">
              <a:buNone/>
              <a:defRPr sz="1600" cap="small" baseline="0">
                <a:solidFill>
                  <a:srgbClr val="753D89"/>
                </a:solidFill>
                <a:latin typeface="Helvetica Neue Light"/>
              </a:defRPr>
            </a:lvl1pPr>
          </a:lstStyle>
          <a:p>
            <a:pPr lvl="0"/>
            <a:r>
              <a:rPr lang="en-US" smtClean="0"/>
              <a:t>Click to edit Master text styles</a:t>
            </a:r>
          </a:p>
        </p:txBody>
      </p:sp>
      <p:sp>
        <p:nvSpPr>
          <p:cNvPr id="13" name="Text Placeholder 6"/>
          <p:cNvSpPr>
            <a:spLocks noGrp="1"/>
          </p:cNvSpPr>
          <p:nvPr>
            <p:ph type="body" sz="quarter" idx="12"/>
          </p:nvPr>
        </p:nvSpPr>
        <p:spPr>
          <a:xfrm>
            <a:off x="855553" y="4509286"/>
            <a:ext cx="3089275" cy="420687"/>
          </a:xfrm>
        </p:spPr>
        <p:txBody>
          <a:bodyPr>
            <a:noAutofit/>
          </a:bodyPr>
          <a:lstStyle>
            <a:lvl1pPr marL="0" indent="0">
              <a:buNone/>
              <a:defRPr lang="uk-UA" sz="2400" kern="1200" dirty="0">
                <a:solidFill>
                  <a:srgbClr val="39333B"/>
                </a:solidFill>
                <a:latin typeface="Helvetica Neue Medium"/>
                <a:ea typeface="+mn-ea"/>
                <a:cs typeface="Helvetica Neue Medium"/>
              </a:defRPr>
            </a:lvl1pPr>
          </a:lstStyle>
          <a:p>
            <a:pPr lvl="0"/>
            <a:r>
              <a:rPr lang="en-US" smtClean="0"/>
              <a:t>Click to edit Master text styles</a:t>
            </a:r>
          </a:p>
        </p:txBody>
      </p:sp>
      <p:cxnSp>
        <p:nvCxnSpPr>
          <p:cNvPr id="18" name="Прямая соединительная линия 2"/>
          <p:cNvCxnSpPr/>
          <p:nvPr userDrawn="1"/>
        </p:nvCxnSpPr>
        <p:spPr>
          <a:xfrm>
            <a:off x="3601561" y="5639873"/>
            <a:ext cx="332509" cy="0"/>
          </a:xfrm>
          <a:prstGeom prst="line">
            <a:avLst/>
          </a:prstGeom>
          <a:ln w="19050">
            <a:solidFill>
              <a:srgbClr val="E8E8E8"/>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0941" y="925799"/>
            <a:ext cx="4303059" cy="5932201"/>
          </a:xfrm>
          <a:prstGeom prst="rect">
            <a:avLst/>
          </a:prstGeom>
        </p:spPr>
      </p:pic>
      <p:pic>
        <p:nvPicPr>
          <p:cNvPr id="19" name="Изображение 4" descr="logo.png"/>
          <p:cNvPicPr>
            <a:picLocks noChangeAspect="1"/>
          </p:cNvPicPr>
          <p:nvPr userDrawn="1"/>
        </p:nvPicPr>
        <p:blipFill rotWithShape="1">
          <a:blip r:embed="rId3" cstate="print">
            <a:extLst>
              <a:ext uri="{28A0092B-C50C-407E-A947-70E740481C1C}">
                <a14:useLocalDpi xmlns:a14="http://schemas.microsoft.com/office/drawing/2010/main"/>
              </a:ext>
            </a:extLst>
          </a:blip>
          <a:srcRect l="25180"/>
          <a:stretch/>
        </p:blipFill>
        <p:spPr>
          <a:xfrm>
            <a:off x="866311" y="1600834"/>
            <a:ext cx="2314006" cy="1098000"/>
          </a:xfrm>
          <a:prstGeom prst="rect">
            <a:avLst/>
          </a:prstGeom>
        </p:spPr>
      </p:pic>
    </p:spTree>
    <p:extLst>
      <p:ext uri="{BB962C8B-B14F-4D97-AF65-F5344CB8AC3E}">
        <p14:creationId xmlns:p14="http://schemas.microsoft.com/office/powerpoint/2010/main" val="36563941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_Presentation">
    <p:spTree>
      <p:nvGrpSpPr>
        <p:cNvPr id="1" name=""/>
        <p:cNvGrpSpPr/>
        <p:nvPr/>
      </p:nvGrpSpPr>
      <p:grpSpPr>
        <a:xfrm>
          <a:off x="0" y="0"/>
          <a:ext cx="0" cy="0"/>
          <a:chOff x="0" y="0"/>
          <a:chExt cx="0" cy="0"/>
        </a:xfrm>
      </p:grpSpPr>
      <p:sp>
        <p:nvSpPr>
          <p:cNvPr id="3" name="Содержимое 2"/>
          <p:cNvSpPr>
            <a:spLocks noGrp="1"/>
          </p:cNvSpPr>
          <p:nvPr>
            <p:ph idx="1" hasCustomPrompt="1"/>
          </p:nvPr>
        </p:nvSpPr>
        <p:spPr>
          <a:xfrm>
            <a:off x="508990" y="1600201"/>
            <a:ext cx="8177809" cy="4525963"/>
          </a:xfrm>
        </p:spPr>
        <p:txBody>
          <a:bodyPr>
            <a:normAutofit/>
          </a:bodyPr>
          <a:lstStyle>
            <a:lvl1pPr>
              <a:defRPr sz="3000">
                <a:latin typeface="HelveticaNeueCyr" panose="02000503040000020004" pitchFamily="50" charset="-52"/>
              </a:defRPr>
            </a:lvl1pPr>
          </a:lstStyle>
          <a:p>
            <a:pPr lvl="0"/>
            <a:r>
              <a:rPr lang="en-US" dirty="0" err="1" smtClean="0"/>
              <a:t>Образец</a:t>
            </a:r>
            <a:r>
              <a:rPr lang="en-US" dirty="0" smtClean="0"/>
              <a:t> </a:t>
            </a:r>
            <a:r>
              <a:rPr lang="en-US" dirty="0" err="1" smtClean="0"/>
              <a:t>текста</a:t>
            </a:r>
            <a:endParaRPr lang="en-US" dirty="0" smtClean="0"/>
          </a:p>
        </p:txBody>
      </p:sp>
      <p:sp>
        <p:nvSpPr>
          <p:cNvPr id="7" name="Title 1"/>
          <p:cNvSpPr>
            <a:spLocks noGrp="1"/>
          </p:cNvSpPr>
          <p:nvPr>
            <p:ph type="title"/>
          </p:nvPr>
        </p:nvSpPr>
        <p:spPr>
          <a:xfrm>
            <a:off x="1403648" y="385763"/>
            <a:ext cx="7283152" cy="808038"/>
          </a:xfrm>
        </p:spPr>
        <p:txBody>
          <a:bodyPr/>
          <a:lstStyle>
            <a:lvl1pPr algn="l">
              <a:defRPr sz="3000" b="0">
                <a:solidFill>
                  <a:srgbClr val="671E75"/>
                </a:solidFill>
                <a:latin typeface="HelveticaNeueCyr" panose="02000503040000020004" pitchFamily="50" charset="-52"/>
              </a:defRPr>
            </a:lvl1pPr>
          </a:lstStyle>
          <a:p>
            <a:r>
              <a:rPr lang="en-US" smtClean="0"/>
              <a:t>Click to edit Master title style</a:t>
            </a:r>
            <a:endParaRPr lang="en-US" dirty="0"/>
          </a:p>
        </p:txBody>
      </p:sp>
      <p:pic>
        <p:nvPicPr>
          <p:cNvPr id="8" name="Изображение 4" descr="purple-line.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5656" y="1074524"/>
            <a:ext cx="747059" cy="194236"/>
          </a:xfrm>
          <a:prstGeom prst="rect">
            <a:avLst/>
          </a:prstGeom>
        </p:spPr>
      </p:pic>
      <p:pic>
        <p:nvPicPr>
          <p:cNvPr id="9" name="Изображение 3" descr="avellum-sign.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08991" y="417112"/>
            <a:ext cx="762000" cy="657412"/>
          </a:xfrm>
          <a:prstGeom prst="rect">
            <a:avLst/>
          </a:prstGeom>
        </p:spPr>
      </p:pic>
      <p:sp>
        <p:nvSpPr>
          <p:cNvPr id="10" name="Номер слайда 5"/>
          <p:cNvSpPr>
            <a:spLocks noGrp="1"/>
          </p:cNvSpPr>
          <p:nvPr>
            <p:ph type="sldNum" sz="quarter" idx="12"/>
          </p:nvPr>
        </p:nvSpPr>
        <p:spPr>
          <a:xfrm>
            <a:off x="6785691" y="6535605"/>
            <a:ext cx="2133600" cy="143059"/>
          </a:xfrm>
        </p:spPr>
        <p:txBody>
          <a:bodyPr/>
          <a:lstStyle>
            <a:lvl1pPr>
              <a:defRPr sz="800">
                <a:solidFill>
                  <a:srgbClr val="753D89"/>
                </a:solidFill>
                <a:latin typeface="HelveticaNeueCyr-Roman" panose="02000503040000020004" pitchFamily="50" charset="-52"/>
              </a:defRPr>
            </a:lvl1pPr>
          </a:lstStyle>
          <a:p>
            <a:fld id="{7C047232-D989-482E-8C3C-C288E06CA92A}" type="slidenum">
              <a:rPr lang="ru-RU" smtClean="0"/>
              <a:pPr/>
              <a:t>‹#›</a:t>
            </a:fld>
            <a:endParaRPr lang="ru-RU" dirty="0"/>
          </a:p>
        </p:txBody>
      </p:sp>
    </p:spTree>
    <p:extLst>
      <p:ext uri="{BB962C8B-B14F-4D97-AF65-F5344CB8AC3E}">
        <p14:creationId xmlns:p14="http://schemas.microsoft.com/office/powerpoint/2010/main" val="4798931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 citation">
    <p:spTree>
      <p:nvGrpSpPr>
        <p:cNvPr id="1" name=""/>
        <p:cNvGrpSpPr/>
        <p:nvPr/>
      </p:nvGrpSpPr>
      <p:grpSpPr>
        <a:xfrm>
          <a:off x="0" y="0"/>
          <a:ext cx="0" cy="0"/>
          <a:chOff x="0" y="0"/>
          <a:chExt cx="0" cy="0"/>
        </a:xfrm>
      </p:grpSpPr>
      <p:sp>
        <p:nvSpPr>
          <p:cNvPr id="7" name="Title 1"/>
          <p:cNvSpPr>
            <a:spLocks noGrp="1"/>
          </p:cNvSpPr>
          <p:nvPr>
            <p:ph type="title"/>
          </p:nvPr>
        </p:nvSpPr>
        <p:spPr>
          <a:xfrm>
            <a:off x="1403648" y="385763"/>
            <a:ext cx="7283152" cy="808038"/>
          </a:xfrm>
        </p:spPr>
        <p:txBody>
          <a:bodyPr/>
          <a:lstStyle>
            <a:lvl1pPr algn="l">
              <a:defRPr sz="3000" b="0">
                <a:solidFill>
                  <a:srgbClr val="671E75"/>
                </a:solidFill>
                <a:latin typeface="HelveticaNeueCyr" panose="02000503040000020004" pitchFamily="50" charset="-52"/>
              </a:defRPr>
            </a:lvl1pPr>
          </a:lstStyle>
          <a:p>
            <a:r>
              <a:rPr lang="en-US" smtClean="0"/>
              <a:t>Click to edit Master title style</a:t>
            </a:r>
            <a:endParaRPr lang="en-US" dirty="0"/>
          </a:p>
        </p:txBody>
      </p:sp>
      <p:pic>
        <p:nvPicPr>
          <p:cNvPr id="8" name="Изображение 4" descr="purple-line.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5656" y="1074524"/>
            <a:ext cx="747059" cy="194236"/>
          </a:xfrm>
          <a:prstGeom prst="rect">
            <a:avLst/>
          </a:prstGeom>
        </p:spPr>
      </p:pic>
      <p:pic>
        <p:nvPicPr>
          <p:cNvPr id="9" name="Изображение 3" descr="avellum-sign.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08991" y="417112"/>
            <a:ext cx="762000" cy="657412"/>
          </a:xfrm>
          <a:prstGeom prst="rect">
            <a:avLst/>
          </a:prstGeom>
        </p:spPr>
      </p:pic>
      <p:sp>
        <p:nvSpPr>
          <p:cNvPr id="10" name="Text Placeholder 9"/>
          <p:cNvSpPr>
            <a:spLocks noGrp="1"/>
          </p:cNvSpPr>
          <p:nvPr>
            <p:ph type="body" sz="quarter" idx="13"/>
          </p:nvPr>
        </p:nvSpPr>
        <p:spPr>
          <a:xfrm>
            <a:off x="508991" y="1607808"/>
            <a:ext cx="3912402" cy="4432300"/>
          </a:xfrm>
        </p:spPr>
        <p:txBody>
          <a:bodyPr/>
          <a:lstStyle>
            <a:lvl1pPr marL="342900" indent="-342900">
              <a:buFontTx/>
              <a:buBlip>
                <a:blip r:embed="rId4"/>
              </a:buBlip>
              <a:defRPr sz="1400">
                <a:latin typeface="HelveticaNeueCyr" panose="02000503040000020004" pitchFamily="50" charset="-52"/>
              </a:defRPr>
            </a:lvl1pPr>
            <a:lvl2pPr marL="742950" indent="-285750">
              <a:buFont typeface="Arial" panose="020B0604020202020204" pitchFamily="34" charset="0"/>
              <a:buChar char="•"/>
              <a:defRPr sz="1400">
                <a:latin typeface="HelveticaNeueCyr" panose="02000503040000020004" pitchFamily="50" charset="-52"/>
              </a:defRPr>
            </a:lvl2pPr>
            <a:lvl3pPr marL="1143000" indent="-228600">
              <a:buFont typeface="Wingdings" panose="05000000000000000000" pitchFamily="2" charset="2"/>
              <a:buChar char="§"/>
              <a:defRPr sz="1400">
                <a:latin typeface="HelveticaNeueCyr" panose="02000503040000020004" pitchFamily="50" charset="-52"/>
              </a:defRPr>
            </a:lvl3pPr>
            <a:lvl4pPr>
              <a:defRPr sz="1400">
                <a:latin typeface="HelveticaNeueCyr" panose="02000503040000020004" pitchFamily="50" charset="-52"/>
              </a:defRPr>
            </a:lvl4pPr>
            <a:lvl5pPr>
              <a:defRPr sz="1400">
                <a:latin typeface="HelveticaNeueCyr" panose="02000503040000020004" pitchFamily="50" charset="-52"/>
              </a:defRPr>
            </a:lvl5pPr>
          </a:lstStyle>
          <a:p>
            <a:pPr lvl="0"/>
            <a:r>
              <a:rPr lang="en-US" smtClean="0"/>
              <a:t>Click to edit Master text styles</a:t>
            </a:r>
          </a:p>
          <a:p>
            <a:pPr lvl="1"/>
            <a:r>
              <a:rPr lang="en-US" smtClean="0"/>
              <a:t>Second level</a:t>
            </a:r>
          </a:p>
          <a:p>
            <a:pPr lvl="2"/>
            <a:r>
              <a:rPr lang="en-US" smtClean="0"/>
              <a:t>Third level</a:t>
            </a:r>
          </a:p>
        </p:txBody>
      </p:sp>
      <p:sp>
        <p:nvSpPr>
          <p:cNvPr id="11" name="Прямоугольник 39"/>
          <p:cNvSpPr/>
          <p:nvPr userDrawn="1"/>
        </p:nvSpPr>
        <p:spPr>
          <a:xfrm>
            <a:off x="252579" y="6499413"/>
            <a:ext cx="3232899" cy="215444"/>
          </a:xfrm>
          <a:prstGeom prst="rect">
            <a:avLst/>
          </a:prstGeom>
        </p:spPr>
        <p:txBody>
          <a:bodyPr wrap="square">
            <a:spAutoFit/>
          </a:bodyPr>
          <a:lstStyle/>
          <a:p>
            <a:r>
              <a:rPr lang="en-US" sz="800" dirty="0" smtClean="0">
                <a:latin typeface="Helvetica Neue Medium"/>
                <a:cs typeface="Helvetica Neue Medium"/>
              </a:rPr>
              <a:t>AVELLUM, </a:t>
            </a:r>
            <a:r>
              <a:rPr lang="en-US" sz="800" dirty="0" smtClean="0">
                <a:latin typeface="Helvetica Neue Light"/>
                <a:cs typeface="Helvetica Neue Light"/>
              </a:rPr>
              <a:t>proposal for legal services, </a:t>
            </a:r>
            <a:fld id="{0614C5E7-A5E4-4539-ADAC-A9B980B8C99D}" type="datetime3">
              <a:rPr lang="en-US" sz="800" smtClean="0">
                <a:latin typeface="Helvetica Neue Light"/>
                <a:cs typeface="Helvetica Neue Light"/>
              </a:rPr>
              <a:t>3 August 2020</a:t>
            </a:fld>
            <a:endParaRPr lang="en-US" sz="800" dirty="0">
              <a:latin typeface="Helvetica Neue Light"/>
              <a:cs typeface="Helvetica Neue Light"/>
            </a:endParaRPr>
          </a:p>
        </p:txBody>
      </p:sp>
      <p:sp>
        <p:nvSpPr>
          <p:cNvPr id="12" name="Номер слайда 5"/>
          <p:cNvSpPr>
            <a:spLocks noGrp="1"/>
          </p:cNvSpPr>
          <p:nvPr>
            <p:ph type="sldNum" sz="quarter" idx="12"/>
          </p:nvPr>
        </p:nvSpPr>
        <p:spPr>
          <a:xfrm>
            <a:off x="6785691" y="6535605"/>
            <a:ext cx="2133600" cy="143059"/>
          </a:xfrm>
        </p:spPr>
        <p:txBody>
          <a:bodyPr/>
          <a:lstStyle>
            <a:lvl1pPr>
              <a:defRPr sz="800">
                <a:solidFill>
                  <a:srgbClr val="753D89"/>
                </a:solidFill>
                <a:latin typeface="HelveticaNeueCyr-Roman" panose="02000503040000020004" pitchFamily="50" charset="-52"/>
              </a:defRPr>
            </a:lvl1pPr>
          </a:lstStyle>
          <a:p>
            <a:fld id="{7C047232-D989-482E-8C3C-C288E06CA92A}" type="slidenum">
              <a:rPr lang="ru-RU" smtClean="0"/>
              <a:pPr/>
              <a:t>‹#›</a:t>
            </a:fld>
            <a:endParaRPr lang="ru-RU" dirty="0"/>
          </a:p>
        </p:txBody>
      </p:sp>
      <p:pic>
        <p:nvPicPr>
          <p:cNvPr id="13" name="Изображение 3" descr="rectangle-purple.pn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4683018" y="1571101"/>
            <a:ext cx="4205345" cy="1548617"/>
          </a:xfrm>
          <a:prstGeom prst="rect">
            <a:avLst/>
          </a:prstGeom>
        </p:spPr>
      </p:pic>
      <p:pic>
        <p:nvPicPr>
          <p:cNvPr id="14" name="Изображение 5" descr="brackets.pn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4772323" y="1705574"/>
            <a:ext cx="358588" cy="298823"/>
          </a:xfrm>
          <a:prstGeom prst="rect">
            <a:avLst/>
          </a:prstGeom>
        </p:spPr>
      </p:pic>
      <p:sp>
        <p:nvSpPr>
          <p:cNvPr id="3" name="Text Placeholder 2"/>
          <p:cNvSpPr>
            <a:spLocks noGrp="1"/>
          </p:cNvSpPr>
          <p:nvPr>
            <p:ph type="body" sz="quarter" idx="14"/>
          </p:nvPr>
        </p:nvSpPr>
        <p:spPr>
          <a:xfrm>
            <a:off x="5130911" y="1793966"/>
            <a:ext cx="2395730" cy="1110598"/>
          </a:xfrm>
        </p:spPr>
        <p:txBody>
          <a:bodyPr>
            <a:noAutofit/>
          </a:bodyPr>
          <a:lstStyle>
            <a:lvl1pPr marL="0" indent="0">
              <a:buNone/>
              <a:defRPr lang="uk-UA" sz="1200" kern="1200" dirty="0">
                <a:solidFill>
                  <a:srgbClr val="E0E7E7"/>
                </a:solidFill>
                <a:latin typeface="HelveticaNeueCyr-Roman"/>
                <a:ea typeface="+mn-ea"/>
                <a:cs typeface="HelveticaNeueCyr-Roman"/>
              </a:defRPr>
            </a:lvl1pPr>
            <a:lvl2pPr>
              <a:defRPr sz="1200">
                <a:latin typeface="HelveticaNeueCyr-Roman" panose="02000503040000020004" pitchFamily="50" charset="-52"/>
              </a:defRPr>
            </a:lvl2pPr>
            <a:lvl3pPr>
              <a:defRPr sz="1200">
                <a:latin typeface="HelveticaNeueCyr-Roman" panose="02000503040000020004" pitchFamily="50" charset="-52"/>
              </a:defRPr>
            </a:lvl3pPr>
            <a:lvl4pPr>
              <a:defRPr sz="1200">
                <a:latin typeface="HelveticaNeueCyr-Roman" panose="02000503040000020004" pitchFamily="50" charset="-52"/>
              </a:defRPr>
            </a:lvl4pPr>
            <a:lvl5pPr>
              <a:defRPr sz="1200">
                <a:latin typeface="HelveticaNeueCyr-Roman" panose="02000503040000020004" pitchFamily="50" charset="-52"/>
              </a:defRPr>
            </a:lvl5pPr>
          </a:lstStyle>
          <a:p>
            <a:pPr lvl="0"/>
            <a:r>
              <a:rPr lang="en-US" smtClean="0"/>
              <a:t>Click to edit Master text styles</a:t>
            </a:r>
          </a:p>
        </p:txBody>
      </p:sp>
      <p:sp>
        <p:nvSpPr>
          <p:cNvPr id="5" name="Picture Placeholder 4"/>
          <p:cNvSpPr>
            <a:spLocks noGrp="1"/>
          </p:cNvSpPr>
          <p:nvPr>
            <p:ph type="pic" sz="quarter" idx="15"/>
          </p:nvPr>
        </p:nvSpPr>
        <p:spPr>
          <a:xfrm>
            <a:off x="7731125" y="1936330"/>
            <a:ext cx="955675" cy="862013"/>
          </a:xfrm>
        </p:spPr>
        <p:txBody>
          <a:bodyPr>
            <a:normAutofit/>
          </a:bodyPr>
          <a:lstStyle>
            <a:lvl1pPr marL="0" indent="0">
              <a:buNone/>
              <a:defRPr sz="1400"/>
            </a:lvl1pPr>
          </a:lstStyle>
          <a:p>
            <a:r>
              <a:rPr lang="en-US" smtClean="0"/>
              <a:t>Click icon to add picture</a:t>
            </a:r>
            <a:endParaRPr lang="uk-UA" dirty="0"/>
          </a:p>
        </p:txBody>
      </p:sp>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829102" y="3666680"/>
            <a:ext cx="2314898" cy="3191320"/>
          </a:xfrm>
          <a:prstGeom prst="rect">
            <a:avLst/>
          </a:prstGeom>
        </p:spPr>
      </p:pic>
    </p:spTree>
    <p:extLst>
      <p:ext uri="{BB962C8B-B14F-4D97-AF65-F5344CB8AC3E}">
        <p14:creationId xmlns:p14="http://schemas.microsoft.com/office/powerpoint/2010/main" val="23507007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pic>
        <p:nvPicPr>
          <p:cNvPr id="8" name="Изображение 4" descr="purple-line.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5656" y="1074524"/>
            <a:ext cx="747059" cy="194236"/>
          </a:xfrm>
          <a:prstGeom prst="rect">
            <a:avLst/>
          </a:prstGeom>
        </p:spPr>
      </p:pic>
      <p:pic>
        <p:nvPicPr>
          <p:cNvPr id="9" name="Изображение 3" descr="avellum-sign.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08991" y="417112"/>
            <a:ext cx="762000" cy="657412"/>
          </a:xfrm>
          <a:prstGeom prst="rect">
            <a:avLst/>
          </a:prstGeom>
        </p:spPr>
      </p:pic>
      <p:sp>
        <p:nvSpPr>
          <p:cNvPr id="10" name="Номер слайда 5"/>
          <p:cNvSpPr>
            <a:spLocks noGrp="1"/>
          </p:cNvSpPr>
          <p:nvPr>
            <p:ph type="sldNum" sz="quarter" idx="12"/>
          </p:nvPr>
        </p:nvSpPr>
        <p:spPr>
          <a:xfrm>
            <a:off x="6785691" y="6535605"/>
            <a:ext cx="2133600" cy="143059"/>
          </a:xfrm>
        </p:spPr>
        <p:txBody>
          <a:bodyPr/>
          <a:lstStyle>
            <a:lvl1pPr>
              <a:defRPr sz="800">
                <a:solidFill>
                  <a:srgbClr val="753D89"/>
                </a:solidFill>
                <a:latin typeface="HelveticaNeueCyr-Roman" panose="02000503040000020004" pitchFamily="50" charset="-52"/>
              </a:defRPr>
            </a:lvl1pPr>
          </a:lstStyle>
          <a:p>
            <a:fld id="{7C047232-D989-482E-8C3C-C288E06CA92A}" type="slidenum">
              <a:rPr lang="ru-RU" smtClean="0"/>
              <a:pPr/>
              <a:t>‹#›</a:t>
            </a:fld>
            <a:endParaRPr lang="ru-RU" dirty="0"/>
          </a:p>
        </p:txBody>
      </p:sp>
      <p:pic>
        <p:nvPicPr>
          <p:cNvPr id="19" name="Изображение 3" descr="rectangle-purple.pn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403648" y="1571677"/>
            <a:ext cx="5193197" cy="2788702"/>
          </a:xfrm>
          <a:prstGeom prst="rect">
            <a:avLst/>
          </a:prstGeom>
        </p:spPr>
      </p:pic>
      <p:pic>
        <p:nvPicPr>
          <p:cNvPr id="20" name="Изображение 16" descr="logos-purple.png"/>
          <p:cNvPicPr>
            <a:picLocks noChangeAspect="1"/>
          </p:cNvPicPr>
          <p:nvPr userDrawn="1"/>
        </p:nvPicPr>
        <p:blipFill rotWithShape="1">
          <a:blip r:embed="rId5" cstate="print">
            <a:biLevel thresh="25000"/>
            <a:extLst>
              <a:ext uri="{28A0092B-C50C-407E-A947-70E740481C1C}">
                <a14:useLocalDpi xmlns:a14="http://schemas.microsoft.com/office/drawing/2010/main"/>
              </a:ext>
            </a:extLst>
          </a:blip>
          <a:srcRect/>
          <a:stretch/>
        </p:blipFill>
        <p:spPr>
          <a:xfrm>
            <a:off x="1757089" y="2558396"/>
            <a:ext cx="919730" cy="360526"/>
          </a:xfrm>
          <a:prstGeom prst="rect">
            <a:avLst/>
          </a:prstGeom>
        </p:spPr>
      </p:pic>
      <p:pic>
        <p:nvPicPr>
          <p:cNvPr id="21" name="Изображение 14" descr="logos-purple.png"/>
          <p:cNvPicPr>
            <a:picLocks noChangeAspect="1"/>
          </p:cNvPicPr>
          <p:nvPr userDrawn="1"/>
        </p:nvPicPr>
        <p:blipFill rotWithShape="1">
          <a:blip r:embed="rId6" cstate="print">
            <a:biLevel thresh="25000"/>
            <a:extLst>
              <a:ext uri="{28A0092B-C50C-407E-A947-70E740481C1C}">
                <a14:useLocalDpi xmlns:a14="http://schemas.microsoft.com/office/drawing/2010/main"/>
              </a:ext>
            </a:extLst>
          </a:blip>
          <a:srcRect/>
          <a:stretch/>
        </p:blipFill>
        <p:spPr>
          <a:xfrm>
            <a:off x="1877389" y="3130364"/>
            <a:ext cx="618338" cy="627966"/>
          </a:xfrm>
          <a:prstGeom prst="rect">
            <a:avLst/>
          </a:prstGeom>
        </p:spPr>
      </p:pic>
      <p:pic>
        <p:nvPicPr>
          <p:cNvPr id="22" name="Изображение 15" descr="logos-purple.png"/>
          <p:cNvPicPr>
            <a:picLocks noChangeAspect="1"/>
          </p:cNvPicPr>
          <p:nvPr userDrawn="1"/>
        </p:nvPicPr>
        <p:blipFill rotWithShape="1">
          <a:blip r:embed="rId7" cstate="print">
            <a:lum bright="70000" contrast="-70000"/>
            <a:extLst>
              <a:ext uri="{28A0092B-C50C-407E-A947-70E740481C1C}">
                <a14:useLocalDpi xmlns:a14="http://schemas.microsoft.com/office/drawing/2010/main"/>
              </a:ext>
            </a:extLst>
          </a:blip>
          <a:srcRect/>
          <a:stretch/>
        </p:blipFill>
        <p:spPr>
          <a:xfrm>
            <a:off x="1727683" y="1986428"/>
            <a:ext cx="917749" cy="360526"/>
          </a:xfrm>
          <a:prstGeom prst="rect">
            <a:avLst/>
          </a:prstGeom>
        </p:spPr>
      </p:pic>
      <p:pic>
        <p:nvPicPr>
          <p:cNvPr id="23" name="Изображение 17" descr="logos-purple.png"/>
          <p:cNvPicPr>
            <a:picLocks noChangeAspect="1"/>
          </p:cNvPicPr>
          <p:nvPr userDrawn="1"/>
        </p:nvPicPr>
        <p:blipFill rotWithShape="1">
          <a:blip r:embed="rId8" cstate="print">
            <a:biLevel thresh="25000"/>
            <a:extLst>
              <a:ext uri="{28A0092B-C50C-407E-A947-70E740481C1C}">
                <a14:useLocalDpi xmlns:a14="http://schemas.microsoft.com/office/drawing/2010/main"/>
              </a:ext>
            </a:extLst>
          </a:blip>
          <a:srcRect/>
          <a:stretch/>
        </p:blipFill>
        <p:spPr>
          <a:xfrm>
            <a:off x="2894528" y="1969823"/>
            <a:ext cx="874452" cy="367654"/>
          </a:xfrm>
          <a:prstGeom prst="rect">
            <a:avLst/>
          </a:prstGeom>
        </p:spPr>
      </p:pic>
      <p:pic>
        <p:nvPicPr>
          <p:cNvPr id="24" name="Изображение 18" descr="logos-purple.png"/>
          <p:cNvPicPr>
            <a:picLocks noChangeAspect="1"/>
          </p:cNvPicPr>
          <p:nvPr userDrawn="1"/>
        </p:nvPicPr>
        <p:blipFill rotWithShape="1">
          <a:blip r:embed="rId9" cstate="print">
            <a:lum bright="70000" contrast="-70000"/>
            <a:extLst>
              <a:ext uri="{28A0092B-C50C-407E-A947-70E740481C1C}">
                <a14:useLocalDpi xmlns:a14="http://schemas.microsoft.com/office/drawing/2010/main"/>
              </a:ext>
            </a:extLst>
          </a:blip>
          <a:srcRect/>
          <a:stretch/>
        </p:blipFill>
        <p:spPr>
          <a:xfrm>
            <a:off x="2901353" y="2538700"/>
            <a:ext cx="917749" cy="367654"/>
          </a:xfrm>
          <a:prstGeom prst="rect">
            <a:avLst/>
          </a:prstGeom>
        </p:spPr>
      </p:pic>
      <p:pic>
        <p:nvPicPr>
          <p:cNvPr id="25" name="Picture 2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963770" y="3228340"/>
            <a:ext cx="563943" cy="369737"/>
          </a:xfrm>
          <a:prstGeom prst="rect">
            <a:avLst/>
          </a:prstGeom>
        </p:spPr>
      </p:pic>
      <p:sp>
        <p:nvSpPr>
          <p:cNvPr id="27" name="Прямоугольник 32"/>
          <p:cNvSpPr/>
          <p:nvPr userDrawn="1"/>
        </p:nvSpPr>
        <p:spPr>
          <a:xfrm>
            <a:off x="1390616" y="430458"/>
            <a:ext cx="3262865" cy="553998"/>
          </a:xfrm>
          <a:prstGeom prst="rect">
            <a:avLst/>
          </a:prstGeom>
        </p:spPr>
        <p:txBody>
          <a:bodyPr wrap="square">
            <a:spAutoFit/>
          </a:bodyPr>
          <a:lstStyle/>
          <a:p>
            <a:r>
              <a:rPr lang="en-US" sz="3000" dirty="0" smtClean="0">
                <a:latin typeface="HelveticaNeueCyr-Roman"/>
                <a:cs typeface="HelveticaNeueCyr-Roman"/>
              </a:rPr>
              <a:t>logos</a:t>
            </a:r>
            <a:endParaRPr lang="en-US" sz="3000" dirty="0">
              <a:latin typeface="HelveticaNeueCyr-Roman"/>
              <a:cs typeface="HelveticaNeueCyr-Roman"/>
            </a:endParaRPr>
          </a:p>
        </p:txBody>
      </p:sp>
    </p:spTree>
    <p:extLst>
      <p:ext uri="{BB962C8B-B14F-4D97-AF65-F5344CB8AC3E}">
        <p14:creationId xmlns:p14="http://schemas.microsoft.com/office/powerpoint/2010/main" val="28090299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7" name="Title 1"/>
          <p:cNvSpPr>
            <a:spLocks noGrp="1"/>
          </p:cNvSpPr>
          <p:nvPr>
            <p:ph type="title"/>
          </p:nvPr>
        </p:nvSpPr>
        <p:spPr>
          <a:xfrm>
            <a:off x="1403648" y="385763"/>
            <a:ext cx="7283152" cy="808038"/>
          </a:xfrm>
        </p:spPr>
        <p:txBody>
          <a:bodyPr/>
          <a:lstStyle>
            <a:lvl1pPr algn="l">
              <a:defRPr sz="3000" b="0">
                <a:solidFill>
                  <a:srgbClr val="671E75"/>
                </a:solidFill>
                <a:latin typeface="HelveticaNeueCyr" panose="02000503040000020004" pitchFamily="50" charset="-52"/>
              </a:defRPr>
            </a:lvl1pPr>
          </a:lstStyle>
          <a:p>
            <a:r>
              <a:rPr lang="en-US" smtClean="0"/>
              <a:t>Click to edit Master title style</a:t>
            </a:r>
            <a:endParaRPr lang="en-US" dirty="0"/>
          </a:p>
        </p:txBody>
      </p:sp>
      <p:pic>
        <p:nvPicPr>
          <p:cNvPr id="8" name="Изображение 4" descr="purple-line.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5656" y="1074524"/>
            <a:ext cx="747059" cy="194236"/>
          </a:xfrm>
          <a:prstGeom prst="rect">
            <a:avLst/>
          </a:prstGeom>
        </p:spPr>
      </p:pic>
      <p:pic>
        <p:nvPicPr>
          <p:cNvPr id="9" name="Изображение 3" descr="avellum-sign.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08991" y="417112"/>
            <a:ext cx="762000" cy="657412"/>
          </a:xfrm>
          <a:prstGeom prst="rect">
            <a:avLst/>
          </a:prstGeom>
        </p:spPr>
      </p:pic>
      <p:sp>
        <p:nvSpPr>
          <p:cNvPr id="10" name="Содержимое 2"/>
          <p:cNvSpPr txBox="1">
            <a:spLocks/>
          </p:cNvSpPr>
          <p:nvPr userDrawn="1"/>
        </p:nvSpPr>
        <p:spPr bwMode="auto">
          <a:xfrm>
            <a:off x="1403648" y="2836621"/>
            <a:ext cx="4252085" cy="11847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defRPr/>
            </a:pPr>
            <a:r>
              <a:rPr lang="uk-UA" sz="1400" noProof="0" dirty="0" smtClean="0">
                <a:latin typeface="HelveticaNeueCyr-Roman" panose="02000503040000020004" pitchFamily="50" charset="-52"/>
              </a:rPr>
              <a:t>вул. Володимирська 38, 4 поверх</a:t>
            </a:r>
          </a:p>
          <a:p>
            <a:pPr algn="l" eaLnBrk="1" hangingPunct="1">
              <a:defRPr/>
            </a:pPr>
            <a:r>
              <a:rPr lang="uk-UA" sz="1400" noProof="0" dirty="0" smtClean="0">
                <a:latin typeface="HelveticaNeueCyr-Roman" panose="02000503040000020004" pitchFamily="50" charset="-52"/>
              </a:rPr>
              <a:t>01030, Київ, Україна</a:t>
            </a:r>
          </a:p>
          <a:p>
            <a:pPr algn="l" eaLnBrk="1" hangingPunct="1">
              <a:defRPr/>
            </a:pPr>
            <a:r>
              <a:rPr lang="uk-UA" sz="1400" noProof="0" dirty="0" err="1" smtClean="0">
                <a:latin typeface="HelveticaNeueCyr-Roman" panose="02000503040000020004" pitchFamily="50" charset="-52"/>
              </a:rPr>
              <a:t>Тел</a:t>
            </a:r>
            <a:r>
              <a:rPr lang="uk-UA" sz="1400" noProof="0" dirty="0" smtClean="0">
                <a:latin typeface="HelveticaNeueCyr-Roman" panose="02000503040000020004" pitchFamily="50" charset="-52"/>
              </a:rPr>
              <a:t>./факс: +380 44 591-3355</a:t>
            </a:r>
          </a:p>
          <a:p>
            <a:pPr algn="l" eaLnBrk="1" hangingPunct="1">
              <a:spcBef>
                <a:spcPts val="1200"/>
              </a:spcBef>
              <a:defRPr/>
            </a:pPr>
            <a:r>
              <a:rPr lang="uk-UA" sz="1400" noProof="0" dirty="0" smtClean="0">
                <a:solidFill>
                  <a:srgbClr val="5B2671"/>
                </a:solidFill>
                <a:latin typeface="HelveticaNeueCyr-Roman" panose="02000503040000020004" pitchFamily="50" charset="-52"/>
              </a:rPr>
              <a:t>www.avellum.com</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29102" y="3666680"/>
            <a:ext cx="2314898" cy="3191320"/>
          </a:xfrm>
          <a:prstGeom prst="rect">
            <a:avLst/>
          </a:prstGeom>
        </p:spPr>
      </p:pic>
    </p:spTree>
    <p:extLst>
      <p:ext uri="{BB962C8B-B14F-4D97-AF65-F5344CB8AC3E}">
        <p14:creationId xmlns:p14="http://schemas.microsoft.com/office/powerpoint/2010/main" val="38195442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191D4F1-3A8A-48B0-991F-AD002EC4F9D6}" type="datetime1">
              <a:rPr lang="ru-RU" smtClean="0"/>
              <a:t>03.08.2020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8A575E-EE94-784A-9221-C610994D1632}" type="slidenum">
              <a:rPr lang="ru-RU" smtClean="0"/>
              <a:t>‹#›</a:t>
            </a:fld>
            <a:endParaRPr lang="ru-RU"/>
          </a:p>
        </p:txBody>
      </p:sp>
    </p:spTree>
    <p:extLst>
      <p:ext uri="{BB962C8B-B14F-4D97-AF65-F5344CB8AC3E}">
        <p14:creationId xmlns:p14="http://schemas.microsoft.com/office/powerpoint/2010/main" val="18460877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CFA49-BF45-4B29-9FAC-E20E5FC6B41F}" type="datetime1">
              <a:rPr lang="ru-RU" smtClean="0"/>
              <a:t>03.08.2020</a:t>
            </a:fld>
            <a:endParaRPr lang="ru-RU"/>
          </a:p>
        </p:txBody>
      </p:sp>
      <p:sp>
        <p:nvSpPr>
          <p:cNvPr id="5" name="Нижний колонтитул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28471-8395-334A-A2B4-928C93914328}" type="slidenum">
              <a:rPr lang="ru-RU" smtClean="0"/>
              <a:t>‹#›</a:t>
            </a:fld>
            <a:endParaRPr lang="ru-RU"/>
          </a:p>
        </p:txBody>
      </p:sp>
    </p:spTree>
    <p:extLst>
      <p:ext uri="{BB962C8B-B14F-4D97-AF65-F5344CB8AC3E}">
        <p14:creationId xmlns:p14="http://schemas.microsoft.com/office/powerpoint/2010/main" val="162055824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699" r:id="rId3"/>
    <p:sldLayoutId id="2147483698" r:id="rId4"/>
    <p:sldLayoutId id="2147483700" r:id="rId5"/>
    <p:sldLayoutId id="2147483718" r:id="rId6"/>
    <p:sldLayoutId id="2147483721" r:id="rId7"/>
    <p:sldLayoutId id="2147483715" r:id="rId8"/>
  </p:sldLayoutIdLst>
  <p:timing>
    <p:tnLst>
      <p:par>
        <p:cTn id="1" dur="indefinite" restart="never" nodeType="tmRoot"/>
      </p:par>
    </p:tnLst>
  </p:timing>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E208B6-878B-4FC1-851B-CC561978163D}" type="datetime1">
              <a:rPr lang="ru-RU" smtClean="0"/>
              <a:t>03.08.2020</a:t>
            </a:fld>
            <a:endParaRPr lang="ru-RU"/>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A575E-EE94-784A-9221-C610994D1632}" type="slidenum">
              <a:rPr lang="ru-RU" smtClean="0"/>
              <a:t>‹#›</a:t>
            </a:fld>
            <a:endParaRPr lang="ru-RU"/>
          </a:p>
        </p:txBody>
      </p:sp>
    </p:spTree>
    <p:extLst>
      <p:ext uri="{BB962C8B-B14F-4D97-AF65-F5344CB8AC3E}">
        <p14:creationId xmlns:p14="http://schemas.microsoft.com/office/powerpoint/2010/main" val="1269664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926774" y="3547533"/>
            <a:ext cx="7026172" cy="2144893"/>
          </a:xfrm>
        </p:spPr>
        <p:txBody>
          <a:bodyPr/>
          <a:lstStyle/>
          <a:p>
            <a:r>
              <a:rPr lang="uk-UA" sz="3200" dirty="0"/>
              <a:t>Процесуальні тенденції судових спорів щодо стягнення заборгованості</a:t>
            </a:r>
          </a:p>
        </p:txBody>
      </p:sp>
      <p:sp>
        <p:nvSpPr>
          <p:cNvPr id="4" name="Text Placeholder 3"/>
          <p:cNvSpPr>
            <a:spLocks noGrp="1"/>
          </p:cNvSpPr>
          <p:nvPr>
            <p:ph type="body" sz="quarter" idx="12"/>
          </p:nvPr>
        </p:nvSpPr>
        <p:spPr>
          <a:xfrm>
            <a:off x="1926774" y="5183665"/>
            <a:ext cx="6631971" cy="779698"/>
          </a:xfrm>
        </p:spPr>
        <p:txBody>
          <a:bodyPr/>
          <a:lstStyle/>
          <a:p>
            <a:r>
              <a:rPr lang="uk-UA" sz="1800" b="1" dirty="0" smtClean="0">
                <a:solidFill>
                  <a:srgbClr val="6B1D74"/>
                </a:solidFill>
              </a:rPr>
              <a:t>Андрій </a:t>
            </a:r>
            <a:r>
              <a:rPr lang="uk-UA" sz="1800" b="1" dirty="0" err="1" smtClean="0">
                <a:solidFill>
                  <a:srgbClr val="6B1D74"/>
                </a:solidFill>
              </a:rPr>
              <a:t>Фортуненко</a:t>
            </a:r>
            <a:r>
              <a:rPr lang="uk-UA" sz="1800" dirty="0" smtClean="0">
                <a:solidFill>
                  <a:srgbClr val="6B1D74"/>
                </a:solidFill>
              </a:rPr>
              <a:t>, старший юрист, адвокат</a:t>
            </a:r>
            <a:endParaRPr lang="uk-UA" sz="1800" dirty="0">
              <a:solidFill>
                <a:srgbClr val="6B1D74"/>
              </a:solidFill>
            </a:endParaRPr>
          </a:p>
        </p:txBody>
      </p:sp>
      <p:pic>
        <p:nvPicPr>
          <p:cNvPr id="6" name="Изображение 4" descr="logo.png"/>
          <p:cNvPicPr>
            <a:picLocks noChangeAspect="1"/>
          </p:cNvPicPr>
          <p:nvPr/>
        </p:nvPicPr>
        <p:blipFill rotWithShape="1">
          <a:blip r:embed="rId2" cstate="print">
            <a:extLst>
              <a:ext uri="{28A0092B-C50C-407E-A947-70E740481C1C}">
                <a14:useLocalDpi xmlns:a14="http://schemas.microsoft.com/office/drawing/2010/main"/>
              </a:ext>
            </a:extLst>
          </a:blip>
          <a:srcRect l="25430"/>
          <a:stretch/>
        </p:blipFill>
        <p:spPr>
          <a:xfrm>
            <a:off x="1109133" y="1427529"/>
            <a:ext cx="2309966" cy="1099758"/>
          </a:xfrm>
          <a:prstGeom prst="rect">
            <a:avLst/>
          </a:prstGeom>
        </p:spPr>
      </p:pic>
    </p:spTree>
    <p:extLst>
      <p:ext uri="{BB962C8B-B14F-4D97-AF65-F5344CB8AC3E}">
        <p14:creationId xmlns:p14="http://schemas.microsoft.com/office/powerpoint/2010/main" val="136936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b="1" dirty="0" smtClean="0"/>
              <a:t>Дякуємо за увагу!</a:t>
            </a:r>
            <a:endParaRPr lang="uk-UA"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950" y="4100011"/>
            <a:ext cx="366030" cy="36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433" y="4097709"/>
            <a:ext cx="357000" cy="360000"/>
          </a:xfrm>
          <a:prstGeom prst="rect">
            <a:avLst/>
          </a:prstGeom>
        </p:spPr>
      </p:pic>
    </p:spTree>
    <p:extLst>
      <p:ext uri="{BB962C8B-B14F-4D97-AF65-F5344CB8AC3E}">
        <p14:creationId xmlns:p14="http://schemas.microsoft.com/office/powerpoint/2010/main" val="3222845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990" y="1532965"/>
            <a:ext cx="8177809" cy="5191619"/>
          </a:xfrm>
        </p:spPr>
        <p:txBody>
          <a:bodyPr>
            <a:noAutofit/>
          </a:bodyPr>
          <a:lstStyle/>
          <a:p>
            <a:pPr>
              <a:spcAft>
                <a:spcPts val="600"/>
              </a:spcAft>
              <a:buClr>
                <a:srgbClr val="753D89"/>
              </a:buClr>
              <a:buFont typeface="Wingdings" panose="05000000000000000000" pitchFamily="2" charset="2"/>
              <a:buChar char="§"/>
            </a:pPr>
            <a:r>
              <a:rPr lang="en-US" sz="2800" b="1" dirty="0" smtClean="0"/>
              <a:t>“</a:t>
            </a:r>
            <a:r>
              <a:rPr lang="uk-UA" sz="2800" b="1" dirty="0" smtClean="0"/>
              <a:t>Судова реформа</a:t>
            </a:r>
            <a:r>
              <a:rPr lang="en-US" sz="2800" b="1" dirty="0" smtClean="0"/>
              <a:t> - 2019” </a:t>
            </a:r>
            <a:r>
              <a:rPr lang="en-US" sz="2800" dirty="0" smtClean="0"/>
              <a:t>– </a:t>
            </a:r>
            <a:r>
              <a:rPr lang="uk-UA" sz="2800" dirty="0" smtClean="0"/>
              <a:t>обмеження підстав для касаційного перегляду рішень</a:t>
            </a:r>
            <a:endParaRPr lang="en-US" sz="2800" dirty="0"/>
          </a:p>
          <a:p>
            <a:pPr>
              <a:spcAft>
                <a:spcPts val="600"/>
              </a:spcAft>
              <a:buClr>
                <a:srgbClr val="753D89"/>
              </a:buClr>
              <a:buFont typeface="Wingdings" panose="05000000000000000000" pitchFamily="2" charset="2"/>
              <a:buChar char="§"/>
            </a:pPr>
            <a:r>
              <a:rPr lang="uk-UA" sz="2800" dirty="0" smtClean="0"/>
              <a:t>За останні </a:t>
            </a:r>
            <a:r>
              <a:rPr lang="uk-UA" sz="2800" b="1" dirty="0" smtClean="0"/>
              <a:t>сім місяців </a:t>
            </a:r>
            <a:r>
              <a:rPr lang="uk-UA" sz="2800" dirty="0" smtClean="0"/>
              <a:t>зміни до процесуальних кодексів вносились </a:t>
            </a:r>
            <a:r>
              <a:rPr lang="uk-UA" sz="2800" b="1" dirty="0" smtClean="0"/>
              <a:t>шість разів</a:t>
            </a:r>
          </a:p>
          <a:p>
            <a:pPr>
              <a:spcAft>
                <a:spcPts val="600"/>
              </a:spcAft>
              <a:buClr>
                <a:srgbClr val="753D89"/>
              </a:buClr>
              <a:buFont typeface="Wingdings" panose="05000000000000000000" pitchFamily="2" charset="2"/>
              <a:buChar char="§"/>
            </a:pPr>
            <a:r>
              <a:rPr lang="ru-RU" sz="2800" dirty="0" err="1" smtClean="0"/>
              <a:t>Карантинні</a:t>
            </a:r>
            <a:r>
              <a:rPr lang="ru-RU" sz="2800" dirty="0" smtClean="0"/>
              <a:t> </a:t>
            </a:r>
            <a:r>
              <a:rPr lang="ru-RU" sz="2800" dirty="0" err="1" smtClean="0"/>
              <a:t>обмеження</a:t>
            </a:r>
            <a:r>
              <a:rPr lang="ru-RU" sz="2800" dirty="0" smtClean="0"/>
              <a:t> в </a:t>
            </a:r>
            <a:r>
              <a:rPr lang="ru-RU" sz="2800" dirty="0" err="1" smtClean="0"/>
              <a:t>зв</a:t>
            </a:r>
            <a:r>
              <a:rPr lang="en-US" sz="2800" dirty="0" smtClean="0"/>
              <a:t>’</a:t>
            </a:r>
            <a:r>
              <a:rPr lang="uk-UA" sz="2800" dirty="0" err="1" smtClean="0"/>
              <a:t>язку</a:t>
            </a:r>
            <a:r>
              <a:rPr lang="uk-UA" sz="2800" dirty="0" smtClean="0"/>
              <a:t> з </a:t>
            </a:r>
            <a:r>
              <a:rPr lang="en-US" sz="2800" b="1" dirty="0" err="1" smtClean="0"/>
              <a:t>COVID</a:t>
            </a:r>
            <a:r>
              <a:rPr lang="en-US" sz="2800" b="1" dirty="0" smtClean="0"/>
              <a:t>-19</a:t>
            </a:r>
            <a:endParaRPr lang="uk-UA" sz="2800" b="1" dirty="0" smtClean="0"/>
          </a:p>
          <a:p>
            <a:pPr>
              <a:spcAft>
                <a:spcPts val="600"/>
              </a:spcAft>
              <a:buClr>
                <a:srgbClr val="753D89"/>
              </a:buClr>
              <a:buFont typeface="Wingdings" panose="05000000000000000000" pitchFamily="2" charset="2"/>
              <a:buChar char="§"/>
            </a:pPr>
            <a:r>
              <a:rPr lang="uk-UA" sz="2800" dirty="0" smtClean="0"/>
              <a:t>Практика </a:t>
            </a:r>
            <a:r>
              <a:rPr lang="uk-UA" sz="2800" b="1" dirty="0" smtClean="0"/>
              <a:t>Верховного Суду </a:t>
            </a:r>
            <a:r>
              <a:rPr lang="uk-UA" sz="2800" dirty="0" smtClean="0"/>
              <a:t>з процесуальних питань</a:t>
            </a:r>
            <a:endParaRPr lang="uk-UA" sz="2800" dirty="0"/>
          </a:p>
        </p:txBody>
      </p:sp>
      <p:sp>
        <p:nvSpPr>
          <p:cNvPr id="3" name="Title 2"/>
          <p:cNvSpPr>
            <a:spLocks noGrp="1"/>
          </p:cNvSpPr>
          <p:nvPr>
            <p:ph type="title"/>
          </p:nvPr>
        </p:nvSpPr>
        <p:spPr>
          <a:xfrm>
            <a:off x="1386714" y="258761"/>
            <a:ext cx="7283152" cy="808038"/>
          </a:xfrm>
        </p:spPr>
        <p:txBody>
          <a:bodyPr>
            <a:normAutofit fontScale="90000"/>
          </a:bodyPr>
          <a:lstStyle/>
          <a:p>
            <a:r>
              <a:rPr lang="uk-UA" b="1" dirty="0" smtClean="0"/>
              <a:t>Що вплинуло на розгляд кредитних спорів в 2020 році?</a:t>
            </a:r>
            <a:endParaRPr lang="uk-UA" b="1" dirty="0"/>
          </a:p>
        </p:txBody>
      </p:sp>
      <p:sp>
        <p:nvSpPr>
          <p:cNvPr id="4" name="Slide Number Placeholder 3"/>
          <p:cNvSpPr>
            <a:spLocks noGrp="1"/>
          </p:cNvSpPr>
          <p:nvPr>
            <p:ph type="sldNum" sz="quarter" idx="12"/>
          </p:nvPr>
        </p:nvSpPr>
        <p:spPr/>
        <p:txBody>
          <a:bodyPr/>
          <a:lstStyle/>
          <a:p>
            <a:fld id="{7C047232-D989-482E-8C3C-C288E06CA92A}" type="slidenum">
              <a:rPr lang="ru-RU" smtClean="0"/>
              <a:pPr/>
              <a:t>2</a:t>
            </a:fld>
            <a:endParaRPr lang="ru-RU" dirty="0"/>
          </a:p>
        </p:txBody>
      </p:sp>
    </p:spTree>
    <p:extLst>
      <p:ext uri="{BB962C8B-B14F-4D97-AF65-F5344CB8AC3E}">
        <p14:creationId xmlns:p14="http://schemas.microsoft.com/office/powerpoint/2010/main" val="2200605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buClr>
                <a:srgbClr val="7030A0"/>
              </a:buClr>
              <a:buFont typeface="Wingdings" panose="05000000000000000000" pitchFamily="2" charset="2"/>
              <a:buChar char="§"/>
            </a:pPr>
            <a:r>
              <a:rPr lang="uk-UA" dirty="0" smtClean="0"/>
              <a:t>Справа більше не передається на розгляд Великої Палати, коли вже </a:t>
            </a:r>
            <a:r>
              <a:rPr lang="uk-UA" b="1" dirty="0" smtClean="0"/>
              <a:t>існує висновок щодо юрисдикції</a:t>
            </a:r>
          </a:p>
          <a:p>
            <a:pPr>
              <a:buClr>
                <a:srgbClr val="7030A0"/>
              </a:buClr>
              <a:buFont typeface="Wingdings" panose="05000000000000000000" pitchFamily="2" charset="2"/>
              <a:buChar char="§"/>
            </a:pPr>
            <a:endParaRPr lang="uk-UA" b="1" dirty="0" smtClean="0"/>
          </a:p>
          <a:p>
            <a:pPr>
              <a:buClr>
                <a:srgbClr val="7030A0"/>
              </a:buClr>
              <a:buFont typeface="Wingdings" panose="05000000000000000000" pitchFamily="2" charset="2"/>
              <a:buChar char="§"/>
            </a:pPr>
            <a:r>
              <a:rPr lang="uk-UA" dirty="0" smtClean="0"/>
              <a:t>Встановлено </a:t>
            </a:r>
            <a:r>
              <a:rPr lang="uk-UA" b="1" dirty="0" smtClean="0"/>
              <a:t>касаційні фільтри </a:t>
            </a:r>
            <a:r>
              <a:rPr lang="uk-UA" dirty="0" smtClean="0"/>
              <a:t>– Верховний Суд перегляне справу, якщо:</a:t>
            </a:r>
          </a:p>
          <a:p>
            <a:pPr>
              <a:buClr>
                <a:srgbClr val="7030A0"/>
              </a:buClr>
              <a:buFont typeface="Wingdings" panose="05000000000000000000" pitchFamily="2" charset="2"/>
              <a:buChar char="§"/>
            </a:pPr>
            <a:endParaRPr lang="uk-UA" dirty="0" smtClean="0"/>
          </a:p>
          <a:p>
            <a:pPr lvl="1">
              <a:buClr>
                <a:srgbClr val="7030A0"/>
              </a:buClr>
              <a:buFont typeface="Arial" panose="020B0604020202020204" pitchFamily="34" charset="0"/>
              <a:buChar char="•"/>
            </a:pPr>
            <a:r>
              <a:rPr lang="uk-UA" sz="3000" dirty="0" smtClean="0">
                <a:latin typeface="HelveticaNeueCyr" panose="02000503040000020004" pitchFamily="50" charset="-52"/>
              </a:rPr>
              <a:t>суди </a:t>
            </a:r>
            <a:r>
              <a:rPr lang="uk-UA" sz="3000" dirty="0">
                <a:latin typeface="HelveticaNeueCyr" panose="02000503040000020004" pitchFamily="50" charset="-52"/>
              </a:rPr>
              <a:t>не застосували висновок Верховного Суду</a:t>
            </a:r>
          </a:p>
          <a:p>
            <a:pPr lvl="1">
              <a:buClr>
                <a:srgbClr val="7030A0"/>
              </a:buClr>
              <a:buFont typeface="Arial" panose="020B0604020202020204" pitchFamily="34" charset="0"/>
              <a:buChar char="•"/>
            </a:pPr>
            <a:r>
              <a:rPr lang="uk-UA" sz="3000" dirty="0" smtClean="0">
                <a:latin typeface="HelveticaNeueCyr" panose="02000503040000020004" pitchFamily="50" charset="-52"/>
              </a:rPr>
              <a:t>висновку </a:t>
            </a:r>
            <a:r>
              <a:rPr lang="uk-UA" sz="3000" dirty="0">
                <a:latin typeface="HelveticaNeueCyr" panose="02000503040000020004" pitchFamily="50" charset="-52"/>
              </a:rPr>
              <a:t>Верховного Суду в подібних правовідносинах немає</a:t>
            </a:r>
          </a:p>
          <a:p>
            <a:pPr lvl="1">
              <a:buClr>
                <a:srgbClr val="7030A0"/>
              </a:buClr>
              <a:buFont typeface="Arial" panose="020B0604020202020204" pitchFamily="34" charset="0"/>
              <a:buChar char="•"/>
            </a:pPr>
            <a:r>
              <a:rPr lang="uk-UA" sz="3000" dirty="0" smtClean="0">
                <a:latin typeface="HelveticaNeueCyr" panose="02000503040000020004" pitchFamily="50" charset="-52"/>
              </a:rPr>
              <a:t>скаржник </a:t>
            </a:r>
            <a:r>
              <a:rPr lang="uk-UA" sz="3000" dirty="0">
                <a:latin typeface="HelveticaNeueCyr" panose="02000503040000020004" pitchFamily="50" charset="-52"/>
              </a:rPr>
              <a:t>переконав у необхідності змінити </a:t>
            </a:r>
            <a:r>
              <a:rPr lang="uk-UA" sz="3000" dirty="0" smtClean="0">
                <a:latin typeface="HelveticaNeueCyr" panose="02000503040000020004" pitchFamily="50" charset="-52"/>
              </a:rPr>
              <a:t>практику</a:t>
            </a:r>
          </a:p>
        </p:txBody>
      </p:sp>
      <p:sp>
        <p:nvSpPr>
          <p:cNvPr id="3" name="Title 2"/>
          <p:cNvSpPr>
            <a:spLocks noGrp="1"/>
          </p:cNvSpPr>
          <p:nvPr>
            <p:ph type="title"/>
          </p:nvPr>
        </p:nvSpPr>
        <p:spPr/>
        <p:txBody>
          <a:bodyPr>
            <a:normAutofit fontScale="90000"/>
          </a:bodyPr>
          <a:lstStyle/>
          <a:p>
            <a:r>
              <a:rPr lang="uk-UA" b="1" dirty="0" smtClean="0"/>
              <a:t>Наслідки зміни підходу до касаційного оскарження</a:t>
            </a:r>
            <a:endParaRPr lang="uk-UA" b="1" dirty="0"/>
          </a:p>
        </p:txBody>
      </p:sp>
      <p:sp>
        <p:nvSpPr>
          <p:cNvPr id="4" name="Slide Number Placeholder 3"/>
          <p:cNvSpPr>
            <a:spLocks noGrp="1"/>
          </p:cNvSpPr>
          <p:nvPr>
            <p:ph type="sldNum" sz="quarter" idx="12"/>
          </p:nvPr>
        </p:nvSpPr>
        <p:spPr/>
        <p:txBody>
          <a:bodyPr/>
          <a:lstStyle/>
          <a:p>
            <a:fld id="{7C047232-D989-482E-8C3C-C288E06CA92A}" type="slidenum">
              <a:rPr lang="ru-RU" smtClean="0"/>
              <a:pPr/>
              <a:t>3</a:t>
            </a:fld>
            <a:endParaRPr lang="ru-RU" dirty="0"/>
          </a:p>
        </p:txBody>
      </p:sp>
    </p:spTree>
    <p:extLst>
      <p:ext uri="{BB962C8B-B14F-4D97-AF65-F5344CB8AC3E}">
        <p14:creationId xmlns:p14="http://schemas.microsoft.com/office/powerpoint/2010/main" val="2980006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
                <a:srgbClr val="7030A0"/>
              </a:buClr>
              <a:buFont typeface="Wingdings" panose="05000000000000000000" pitchFamily="2" charset="2"/>
              <a:buChar char="§"/>
            </a:pPr>
            <a:r>
              <a:rPr lang="uk-UA" dirty="0" smtClean="0"/>
              <a:t>Змінено </a:t>
            </a:r>
            <a:r>
              <a:rPr lang="uk-UA" b="1" dirty="0" smtClean="0"/>
              <a:t>межі касаційного розгляду:</a:t>
            </a:r>
          </a:p>
          <a:p>
            <a:pPr>
              <a:buClr>
                <a:srgbClr val="7030A0"/>
              </a:buClr>
              <a:buFont typeface="Wingdings" panose="05000000000000000000" pitchFamily="2" charset="2"/>
              <a:buChar char="§"/>
            </a:pPr>
            <a:endParaRPr lang="uk-UA" b="1" dirty="0"/>
          </a:p>
          <a:p>
            <a:pPr marL="0" indent="0">
              <a:buClr>
                <a:srgbClr val="7030A0"/>
              </a:buClr>
              <a:buNone/>
            </a:pPr>
            <a:endParaRPr lang="uk-UA" b="1" dirty="0"/>
          </a:p>
        </p:txBody>
      </p:sp>
      <p:sp>
        <p:nvSpPr>
          <p:cNvPr id="3" name="Title 2"/>
          <p:cNvSpPr>
            <a:spLocks noGrp="1"/>
          </p:cNvSpPr>
          <p:nvPr>
            <p:ph type="title"/>
          </p:nvPr>
        </p:nvSpPr>
        <p:spPr/>
        <p:txBody>
          <a:bodyPr>
            <a:normAutofit fontScale="90000"/>
          </a:bodyPr>
          <a:lstStyle/>
          <a:p>
            <a:r>
              <a:rPr lang="uk-UA" b="1" dirty="0" smtClean="0"/>
              <a:t>Наслідки зміни підходу до касаційного оскарження</a:t>
            </a:r>
            <a:endParaRPr lang="uk-UA" b="1" dirty="0"/>
          </a:p>
        </p:txBody>
      </p:sp>
      <p:sp>
        <p:nvSpPr>
          <p:cNvPr id="4" name="Slide Number Placeholder 3"/>
          <p:cNvSpPr>
            <a:spLocks noGrp="1"/>
          </p:cNvSpPr>
          <p:nvPr>
            <p:ph type="sldNum" sz="quarter" idx="12"/>
          </p:nvPr>
        </p:nvSpPr>
        <p:spPr/>
        <p:txBody>
          <a:bodyPr/>
          <a:lstStyle/>
          <a:p>
            <a:fld id="{7C047232-D989-482E-8C3C-C288E06CA92A}" type="slidenum">
              <a:rPr lang="ru-RU" smtClean="0"/>
              <a:pPr/>
              <a:t>4</a:t>
            </a:fld>
            <a:endParaRPr lang="ru-RU" dirty="0"/>
          </a:p>
        </p:txBody>
      </p:sp>
      <p:graphicFrame>
        <p:nvGraphicFramePr>
          <p:cNvPr id="5" name="Table 4"/>
          <p:cNvGraphicFramePr>
            <a:graphicFrameLocks noGrp="1"/>
          </p:cNvGraphicFramePr>
          <p:nvPr>
            <p:extLst>
              <p:ext uri="{D42A27DB-BD31-4B8C-83A1-F6EECF244321}">
                <p14:modId xmlns:p14="http://schemas.microsoft.com/office/powerpoint/2010/main" val="2551991477"/>
              </p:ext>
            </p:extLst>
          </p:nvPr>
        </p:nvGraphicFramePr>
        <p:xfrm>
          <a:off x="728132" y="2226417"/>
          <a:ext cx="7484534" cy="4297680"/>
        </p:xfrm>
        <a:graphic>
          <a:graphicData uri="http://schemas.openxmlformats.org/drawingml/2006/table">
            <a:tbl>
              <a:tblPr firstRow="1" bandRow="1">
                <a:tableStyleId>{00A15C55-8517-42AA-B614-E9B94910E393}</a:tableStyleId>
              </a:tblPr>
              <a:tblGrid>
                <a:gridCol w="3742267"/>
                <a:gridCol w="3742267"/>
              </a:tblGrid>
              <a:tr h="341576">
                <a:tc>
                  <a:txBody>
                    <a:bodyPr/>
                    <a:lstStyle/>
                    <a:p>
                      <a:pPr algn="ctr"/>
                      <a:r>
                        <a:rPr lang="uk-UA" dirty="0" smtClean="0"/>
                        <a:t>БУЛО:</a:t>
                      </a:r>
                      <a:endParaRPr lang="uk-UA" dirty="0"/>
                    </a:p>
                  </a:txBody>
                  <a:tcPr/>
                </a:tc>
                <a:tc>
                  <a:txBody>
                    <a:bodyPr/>
                    <a:lstStyle/>
                    <a:p>
                      <a:pPr algn="ctr"/>
                      <a:r>
                        <a:rPr lang="uk-UA" dirty="0" smtClean="0"/>
                        <a:t>СТАЛО:</a:t>
                      </a:r>
                      <a:endParaRPr lang="uk-UA" dirty="0"/>
                    </a:p>
                  </a:txBody>
                  <a:tcPr/>
                </a:tc>
              </a:tr>
              <a:tr h="3671940">
                <a:tc>
                  <a:txBody>
                    <a:bodyPr/>
                    <a:lstStyle/>
                    <a:p>
                      <a:r>
                        <a:rPr lang="ru-RU" dirty="0" smtClean="0"/>
                        <a:t>Суд не </a:t>
                      </a:r>
                      <a:r>
                        <a:rPr lang="ru-RU" dirty="0" err="1" smtClean="0"/>
                        <a:t>обмежений</a:t>
                      </a:r>
                      <a:r>
                        <a:rPr lang="ru-RU" dirty="0" smtClean="0"/>
                        <a:t> доводами та </a:t>
                      </a:r>
                      <a:r>
                        <a:rPr lang="ru-RU" dirty="0" err="1" smtClean="0"/>
                        <a:t>вимогами</a:t>
                      </a:r>
                      <a:r>
                        <a:rPr lang="ru-RU" dirty="0" smtClean="0"/>
                        <a:t> </a:t>
                      </a:r>
                      <a:r>
                        <a:rPr lang="ru-RU" dirty="0" err="1" smtClean="0"/>
                        <a:t>касаційної</a:t>
                      </a:r>
                      <a:r>
                        <a:rPr lang="ru-RU" dirty="0" smtClean="0"/>
                        <a:t> </a:t>
                      </a:r>
                      <a:r>
                        <a:rPr lang="ru-RU" dirty="0" err="1" smtClean="0"/>
                        <a:t>скарги</a:t>
                      </a:r>
                      <a:r>
                        <a:rPr lang="ru-RU" dirty="0" smtClean="0"/>
                        <a:t>, </a:t>
                      </a:r>
                      <a:r>
                        <a:rPr lang="ru-RU" dirty="0" err="1" smtClean="0"/>
                        <a:t>якщо</a:t>
                      </a:r>
                      <a:r>
                        <a:rPr lang="ru-RU" dirty="0" smtClean="0"/>
                        <a:t> </a:t>
                      </a:r>
                      <a:r>
                        <a:rPr lang="ru-RU" dirty="0" err="1" smtClean="0"/>
                        <a:t>під</a:t>
                      </a:r>
                      <a:r>
                        <a:rPr lang="ru-RU" dirty="0" smtClean="0"/>
                        <a:t> час </a:t>
                      </a:r>
                      <a:r>
                        <a:rPr lang="ru-RU" dirty="0" err="1" smtClean="0"/>
                        <a:t>розгляду</a:t>
                      </a:r>
                      <a:r>
                        <a:rPr lang="ru-RU" dirty="0" smtClean="0"/>
                        <a:t> </a:t>
                      </a:r>
                      <a:r>
                        <a:rPr lang="ru-RU" dirty="0" err="1" smtClean="0"/>
                        <a:t>справи</a:t>
                      </a:r>
                      <a:r>
                        <a:rPr lang="ru-RU" dirty="0" smtClean="0"/>
                        <a:t> буде </a:t>
                      </a:r>
                      <a:r>
                        <a:rPr lang="ru-RU" dirty="0" err="1" smtClean="0"/>
                        <a:t>виявлено</a:t>
                      </a:r>
                      <a:r>
                        <a:rPr lang="ru-RU" dirty="0" smtClean="0"/>
                        <a:t> </a:t>
                      </a:r>
                      <a:r>
                        <a:rPr lang="ru-RU" dirty="0" err="1" smtClean="0"/>
                        <a:t>порушення</a:t>
                      </a:r>
                      <a:r>
                        <a:rPr lang="ru-RU" dirty="0" smtClean="0"/>
                        <a:t> норм </a:t>
                      </a:r>
                      <a:r>
                        <a:rPr lang="ru-RU" dirty="0" err="1" smtClean="0"/>
                        <a:t>процесуального</a:t>
                      </a:r>
                      <a:r>
                        <a:rPr lang="ru-RU" dirty="0" smtClean="0"/>
                        <a:t> права, </a:t>
                      </a:r>
                      <a:r>
                        <a:rPr lang="ru-RU" dirty="0" err="1" smtClean="0"/>
                        <a:t>які</a:t>
                      </a:r>
                      <a:r>
                        <a:rPr lang="ru-RU" dirty="0" smtClean="0"/>
                        <a:t> є </a:t>
                      </a:r>
                      <a:r>
                        <a:rPr lang="ru-RU" dirty="0" err="1" smtClean="0"/>
                        <a:t>обов'язковою</a:t>
                      </a:r>
                      <a:r>
                        <a:rPr lang="ru-RU" dirty="0" smtClean="0"/>
                        <a:t> </a:t>
                      </a:r>
                      <a:r>
                        <a:rPr lang="ru-RU" dirty="0" err="1" smtClean="0"/>
                        <a:t>підставою</a:t>
                      </a:r>
                      <a:r>
                        <a:rPr lang="ru-RU" dirty="0" smtClean="0"/>
                        <a:t> для </a:t>
                      </a:r>
                      <a:r>
                        <a:rPr lang="ru-RU" dirty="0" err="1" smtClean="0"/>
                        <a:t>скасування</a:t>
                      </a:r>
                      <a:r>
                        <a:rPr lang="ru-RU" dirty="0" smtClean="0"/>
                        <a:t> </a:t>
                      </a:r>
                      <a:r>
                        <a:rPr lang="ru-RU" dirty="0" err="1" smtClean="0"/>
                        <a:t>рішення</a:t>
                      </a:r>
                      <a:r>
                        <a:rPr lang="ru-RU" dirty="0" smtClean="0"/>
                        <a:t>, </a:t>
                      </a:r>
                      <a:r>
                        <a:rPr lang="ru-RU" dirty="0" err="1" smtClean="0"/>
                        <a:t>або</a:t>
                      </a:r>
                      <a:r>
                        <a:rPr lang="ru-RU" dirty="0" smtClean="0"/>
                        <a:t> </a:t>
                      </a:r>
                      <a:r>
                        <a:rPr lang="ru-RU" b="1" dirty="0" err="1" smtClean="0"/>
                        <a:t>неправильне</a:t>
                      </a:r>
                      <a:r>
                        <a:rPr lang="ru-RU" b="1" dirty="0" smtClean="0"/>
                        <a:t> </a:t>
                      </a:r>
                      <a:r>
                        <a:rPr lang="ru-RU" b="1" dirty="0" err="1" smtClean="0"/>
                        <a:t>застосування</a:t>
                      </a:r>
                      <a:r>
                        <a:rPr lang="ru-RU" b="1" dirty="0" smtClean="0"/>
                        <a:t> норм </a:t>
                      </a:r>
                      <a:r>
                        <a:rPr lang="ru-RU" b="1" dirty="0" err="1" smtClean="0"/>
                        <a:t>матеріального</a:t>
                      </a:r>
                      <a:r>
                        <a:rPr lang="ru-RU" b="1" dirty="0" smtClean="0"/>
                        <a:t> права</a:t>
                      </a:r>
                      <a:r>
                        <a:rPr lang="ru-RU" b="0" dirty="0" smtClean="0"/>
                        <a:t>.</a:t>
                      </a:r>
                    </a:p>
                    <a:p>
                      <a:endParaRPr lang="uk-UA" dirty="0"/>
                    </a:p>
                  </a:txBody>
                  <a:tcPr/>
                </a:tc>
                <a:tc>
                  <a:txBody>
                    <a:bodyPr/>
                    <a:lstStyle/>
                    <a:p>
                      <a:r>
                        <a:rPr lang="ru-RU" dirty="0" smtClean="0"/>
                        <a:t>Суд не </a:t>
                      </a:r>
                      <a:r>
                        <a:rPr lang="ru-RU" dirty="0" err="1" smtClean="0"/>
                        <a:t>обмежений</a:t>
                      </a:r>
                      <a:r>
                        <a:rPr lang="ru-RU" dirty="0" smtClean="0"/>
                        <a:t> доводами та </a:t>
                      </a:r>
                      <a:r>
                        <a:rPr lang="ru-RU" dirty="0" err="1" smtClean="0"/>
                        <a:t>вимогами</a:t>
                      </a:r>
                      <a:r>
                        <a:rPr lang="ru-RU" dirty="0" smtClean="0"/>
                        <a:t> </a:t>
                      </a:r>
                      <a:r>
                        <a:rPr lang="ru-RU" dirty="0" err="1" smtClean="0"/>
                        <a:t>касаційної</a:t>
                      </a:r>
                      <a:r>
                        <a:rPr lang="ru-RU" dirty="0" smtClean="0"/>
                        <a:t> </a:t>
                      </a:r>
                      <a:r>
                        <a:rPr lang="ru-RU" dirty="0" err="1" smtClean="0"/>
                        <a:t>скарги</a:t>
                      </a:r>
                      <a:r>
                        <a:rPr lang="ru-RU" dirty="0" smtClean="0"/>
                        <a:t>, </a:t>
                      </a:r>
                      <a:r>
                        <a:rPr lang="ru-RU" dirty="0" err="1" smtClean="0"/>
                        <a:t>якщо</a:t>
                      </a:r>
                      <a:r>
                        <a:rPr lang="ru-RU" dirty="0" smtClean="0"/>
                        <a:t> </a:t>
                      </a:r>
                      <a:r>
                        <a:rPr lang="ru-RU" dirty="0" err="1" smtClean="0"/>
                        <a:t>під</a:t>
                      </a:r>
                      <a:r>
                        <a:rPr lang="ru-RU" dirty="0" smtClean="0"/>
                        <a:t> час </a:t>
                      </a:r>
                      <a:r>
                        <a:rPr lang="ru-RU" dirty="0" err="1" smtClean="0"/>
                        <a:t>розгляду</a:t>
                      </a:r>
                      <a:r>
                        <a:rPr lang="ru-RU" dirty="0" smtClean="0"/>
                        <a:t> </a:t>
                      </a:r>
                      <a:r>
                        <a:rPr lang="ru-RU" dirty="0" err="1" smtClean="0"/>
                        <a:t>справи</a:t>
                      </a:r>
                      <a:r>
                        <a:rPr lang="ru-RU" dirty="0" smtClean="0"/>
                        <a:t> буде </a:t>
                      </a:r>
                      <a:r>
                        <a:rPr lang="ru-RU" dirty="0" err="1" smtClean="0"/>
                        <a:t>виявлено</a:t>
                      </a:r>
                      <a:r>
                        <a:rPr lang="ru-RU" dirty="0" smtClean="0"/>
                        <a:t> </a:t>
                      </a:r>
                      <a:r>
                        <a:rPr lang="ru-RU" dirty="0" err="1" smtClean="0"/>
                        <a:t>порушення</a:t>
                      </a:r>
                      <a:r>
                        <a:rPr lang="ru-RU" dirty="0" smtClean="0"/>
                        <a:t> норм </a:t>
                      </a:r>
                      <a:r>
                        <a:rPr lang="ru-RU" dirty="0" err="1" smtClean="0"/>
                        <a:t>процесуального</a:t>
                      </a:r>
                      <a:r>
                        <a:rPr lang="ru-RU" dirty="0" smtClean="0"/>
                        <a:t> права, </a:t>
                      </a:r>
                      <a:r>
                        <a:rPr lang="ru-RU" dirty="0" err="1" smtClean="0"/>
                        <a:t>передбачені</a:t>
                      </a:r>
                      <a:r>
                        <a:rPr lang="ru-RU" dirty="0" smtClean="0"/>
                        <a:t> пунктами 1, 3, 4, 8 </a:t>
                      </a:r>
                      <a:r>
                        <a:rPr lang="ru-RU" dirty="0" err="1" smtClean="0"/>
                        <a:t>частини</a:t>
                      </a:r>
                      <a:r>
                        <a:rPr lang="ru-RU" dirty="0" smtClean="0"/>
                        <a:t> </a:t>
                      </a:r>
                      <a:r>
                        <a:rPr lang="ru-RU" dirty="0" err="1" smtClean="0"/>
                        <a:t>першої</a:t>
                      </a:r>
                      <a:r>
                        <a:rPr lang="ru-RU" dirty="0" smtClean="0"/>
                        <a:t> </a:t>
                      </a:r>
                      <a:r>
                        <a:rPr lang="ru-RU" dirty="0" err="1" smtClean="0"/>
                        <a:t>статті</a:t>
                      </a:r>
                      <a:r>
                        <a:rPr lang="ru-RU" dirty="0" smtClean="0"/>
                        <a:t> 310, </a:t>
                      </a:r>
                      <a:r>
                        <a:rPr lang="ru-RU" dirty="0" err="1" smtClean="0"/>
                        <a:t>частиною</a:t>
                      </a:r>
                      <a:r>
                        <a:rPr lang="ru-RU" dirty="0" smtClean="0"/>
                        <a:t> другою </a:t>
                      </a:r>
                      <a:r>
                        <a:rPr lang="ru-RU" dirty="0" err="1" smtClean="0"/>
                        <a:t>статті</a:t>
                      </a:r>
                      <a:r>
                        <a:rPr lang="ru-RU" dirty="0" smtClean="0"/>
                        <a:t> 313 </a:t>
                      </a:r>
                      <a:r>
                        <a:rPr lang="ru-RU" dirty="0" err="1" smtClean="0"/>
                        <a:t>цього</a:t>
                      </a:r>
                      <a:r>
                        <a:rPr lang="ru-RU" dirty="0" smtClean="0"/>
                        <a:t> Кодексу, а </a:t>
                      </a:r>
                      <a:r>
                        <a:rPr lang="ru-RU" b="1" dirty="0" err="1" smtClean="0"/>
                        <a:t>також</a:t>
                      </a:r>
                      <a:r>
                        <a:rPr lang="ru-RU" b="1" dirty="0" smtClean="0"/>
                        <a:t> у </a:t>
                      </a:r>
                      <a:r>
                        <a:rPr lang="ru-RU" b="1" dirty="0" err="1" smtClean="0"/>
                        <a:t>разі</a:t>
                      </a:r>
                      <a:r>
                        <a:rPr lang="ru-RU" b="1" dirty="0" smtClean="0"/>
                        <a:t> </a:t>
                      </a:r>
                      <a:r>
                        <a:rPr lang="ru-RU" b="1" dirty="0" err="1" smtClean="0"/>
                        <a:t>необхідності</a:t>
                      </a:r>
                      <a:r>
                        <a:rPr lang="ru-RU" b="1" dirty="0" smtClean="0"/>
                        <a:t> </a:t>
                      </a:r>
                      <a:r>
                        <a:rPr lang="ru-RU" b="1" dirty="0" err="1" smtClean="0"/>
                        <a:t>врахування</a:t>
                      </a:r>
                      <a:r>
                        <a:rPr lang="ru-RU" b="1" dirty="0" smtClean="0"/>
                        <a:t> </a:t>
                      </a:r>
                      <a:r>
                        <a:rPr lang="ru-RU" b="1" dirty="0" err="1" smtClean="0"/>
                        <a:t>висновку</a:t>
                      </a:r>
                      <a:r>
                        <a:rPr lang="ru-RU" b="1" dirty="0" smtClean="0"/>
                        <a:t> </a:t>
                      </a:r>
                      <a:r>
                        <a:rPr lang="ru-RU" b="1" dirty="0" err="1" smtClean="0"/>
                        <a:t>щодо</a:t>
                      </a:r>
                      <a:r>
                        <a:rPr lang="ru-RU" b="1" dirty="0" smtClean="0"/>
                        <a:t> </a:t>
                      </a:r>
                      <a:r>
                        <a:rPr lang="ru-RU" b="1" dirty="0" err="1" smtClean="0"/>
                        <a:t>застосування</a:t>
                      </a:r>
                      <a:r>
                        <a:rPr lang="ru-RU" b="1" dirty="0" smtClean="0"/>
                        <a:t> норм права, </a:t>
                      </a:r>
                      <a:r>
                        <a:rPr lang="ru-RU" b="1" dirty="0" err="1" smtClean="0"/>
                        <a:t>викладеного</a:t>
                      </a:r>
                      <a:r>
                        <a:rPr lang="ru-RU" b="1" dirty="0" smtClean="0"/>
                        <a:t> у </a:t>
                      </a:r>
                      <a:r>
                        <a:rPr lang="ru-RU" b="1" dirty="0" err="1" smtClean="0"/>
                        <a:t>постанові</a:t>
                      </a:r>
                      <a:r>
                        <a:rPr lang="ru-RU" b="1" dirty="0" smtClean="0"/>
                        <a:t> Верховного Суду </a:t>
                      </a:r>
                      <a:r>
                        <a:rPr lang="ru-RU" b="1" dirty="0" err="1" smtClean="0"/>
                        <a:t>після</a:t>
                      </a:r>
                      <a:r>
                        <a:rPr lang="ru-RU" b="1" dirty="0" smtClean="0"/>
                        <a:t> </a:t>
                      </a:r>
                      <a:r>
                        <a:rPr lang="ru-RU" b="1" dirty="0" err="1" smtClean="0"/>
                        <a:t>подання</a:t>
                      </a:r>
                      <a:r>
                        <a:rPr lang="ru-RU" b="1" dirty="0" smtClean="0"/>
                        <a:t> </a:t>
                      </a:r>
                      <a:r>
                        <a:rPr lang="ru-RU" b="1" dirty="0" err="1" smtClean="0"/>
                        <a:t>касаційної</a:t>
                      </a:r>
                      <a:r>
                        <a:rPr lang="ru-RU" b="1" dirty="0" smtClean="0"/>
                        <a:t> </a:t>
                      </a:r>
                      <a:r>
                        <a:rPr lang="ru-RU" b="1" dirty="0" err="1" smtClean="0"/>
                        <a:t>скарги</a:t>
                      </a:r>
                      <a:r>
                        <a:rPr lang="ru-RU" dirty="0" smtClean="0"/>
                        <a:t>.</a:t>
                      </a:r>
                    </a:p>
                    <a:p>
                      <a:endParaRPr lang="uk-UA" dirty="0"/>
                    </a:p>
                  </a:txBody>
                  <a:tcPr/>
                </a:tc>
              </a:tr>
            </a:tbl>
          </a:graphicData>
        </a:graphic>
      </p:graphicFrame>
    </p:spTree>
    <p:extLst>
      <p:ext uri="{BB962C8B-B14F-4D97-AF65-F5344CB8AC3E}">
        <p14:creationId xmlns:p14="http://schemas.microsoft.com/office/powerpoint/2010/main" val="3961437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990" y="1600202"/>
            <a:ext cx="8177809" cy="4258732"/>
          </a:xfrm>
        </p:spPr>
        <p:txBody>
          <a:bodyPr>
            <a:normAutofit fontScale="77500" lnSpcReduction="20000"/>
          </a:bodyPr>
          <a:lstStyle/>
          <a:p>
            <a:pPr marL="0" indent="0">
              <a:buNone/>
            </a:pPr>
            <a:r>
              <a:rPr lang="uk-UA" b="1" dirty="0" smtClean="0"/>
              <a:t>Не </a:t>
            </a:r>
            <a:r>
              <a:rPr lang="uk-UA" b="1" dirty="0"/>
              <a:t>допускається вжиття заходів забезпечення позову</a:t>
            </a:r>
            <a:r>
              <a:rPr lang="uk-UA" dirty="0"/>
              <a:t>, </a:t>
            </a:r>
            <a:r>
              <a:rPr lang="uk-UA" dirty="0" smtClean="0"/>
              <a:t>які </a:t>
            </a:r>
            <a:r>
              <a:rPr lang="uk-UA" dirty="0"/>
              <a:t>полягають в (або мають наслідком) припиненні, відкладенні, зупиненні чи іншому втручанні у проведення конкурсу, аукціону, торгів, тендера чи інших публічних конкурсних процедур, що </a:t>
            </a:r>
            <a:r>
              <a:rPr lang="uk-UA" dirty="0" smtClean="0"/>
              <a:t>проводяться:</a:t>
            </a:r>
          </a:p>
          <a:p>
            <a:pPr marL="0" indent="0">
              <a:buNone/>
            </a:pPr>
            <a:endParaRPr lang="uk-UA" dirty="0" smtClean="0"/>
          </a:p>
          <a:p>
            <a:pPr>
              <a:buClr>
                <a:srgbClr val="6B1D74"/>
              </a:buClr>
              <a:buFont typeface="Wingdings" panose="05000000000000000000" pitchFamily="2" charset="2"/>
              <a:buChar char="§"/>
            </a:pPr>
            <a:r>
              <a:rPr lang="uk-UA" dirty="0" smtClean="0"/>
              <a:t>від </a:t>
            </a:r>
            <a:r>
              <a:rPr lang="uk-UA" dirty="0"/>
              <a:t>імені держави (державного органу), </a:t>
            </a:r>
            <a:endParaRPr lang="uk-UA" dirty="0" smtClean="0"/>
          </a:p>
          <a:p>
            <a:pPr>
              <a:buClr>
                <a:srgbClr val="6B1D74"/>
              </a:buClr>
              <a:buFont typeface="Wingdings" panose="05000000000000000000" pitchFamily="2" charset="2"/>
              <a:buChar char="§"/>
            </a:pPr>
            <a:r>
              <a:rPr lang="uk-UA" dirty="0" smtClean="0"/>
              <a:t>територіальної </a:t>
            </a:r>
            <a:r>
              <a:rPr lang="uk-UA" dirty="0"/>
              <a:t>громади (органу місцевого самоврядування) </a:t>
            </a:r>
            <a:endParaRPr lang="uk-UA" dirty="0" smtClean="0"/>
          </a:p>
          <a:p>
            <a:pPr>
              <a:buClr>
                <a:srgbClr val="6B1D74"/>
              </a:buClr>
              <a:buFont typeface="Wingdings" panose="05000000000000000000" pitchFamily="2" charset="2"/>
              <a:buChar char="§"/>
            </a:pPr>
            <a:r>
              <a:rPr lang="uk-UA" dirty="0" smtClean="0"/>
              <a:t>за </a:t>
            </a:r>
            <a:r>
              <a:rPr lang="uk-UA" dirty="0"/>
              <a:t>участю призначеного державним органом суб'єкта у складі комісії, що проводить конкурс, аукціон, торги, тендер чи іншу публічну конкурсну процедуру</a:t>
            </a:r>
          </a:p>
          <a:p>
            <a:endParaRPr lang="uk-UA" dirty="0"/>
          </a:p>
        </p:txBody>
      </p:sp>
      <p:sp>
        <p:nvSpPr>
          <p:cNvPr id="3" name="Title 2"/>
          <p:cNvSpPr>
            <a:spLocks noGrp="1"/>
          </p:cNvSpPr>
          <p:nvPr>
            <p:ph type="title"/>
          </p:nvPr>
        </p:nvSpPr>
        <p:spPr/>
        <p:txBody>
          <a:bodyPr>
            <a:normAutofit fontScale="90000"/>
          </a:bodyPr>
          <a:lstStyle/>
          <a:p>
            <a:r>
              <a:rPr lang="uk-UA" b="1" dirty="0" smtClean="0"/>
              <a:t>Наслідки зміни порядку забезпечення позову</a:t>
            </a:r>
            <a:endParaRPr lang="uk-UA" b="1" dirty="0"/>
          </a:p>
        </p:txBody>
      </p:sp>
      <p:sp>
        <p:nvSpPr>
          <p:cNvPr id="4" name="Slide Number Placeholder 3"/>
          <p:cNvSpPr>
            <a:spLocks noGrp="1"/>
          </p:cNvSpPr>
          <p:nvPr>
            <p:ph type="sldNum" sz="quarter" idx="12"/>
          </p:nvPr>
        </p:nvSpPr>
        <p:spPr/>
        <p:txBody>
          <a:bodyPr/>
          <a:lstStyle/>
          <a:p>
            <a:fld id="{7C047232-D989-482E-8C3C-C288E06CA92A}" type="slidenum">
              <a:rPr lang="ru-RU" smtClean="0"/>
              <a:pPr/>
              <a:t>5</a:t>
            </a:fld>
            <a:endParaRPr lang="ru-RU" dirty="0"/>
          </a:p>
        </p:txBody>
      </p:sp>
    </p:spTree>
    <p:extLst>
      <p:ext uri="{BB962C8B-B14F-4D97-AF65-F5344CB8AC3E}">
        <p14:creationId xmlns:p14="http://schemas.microsoft.com/office/powerpoint/2010/main" val="1396757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uk-UA" b="1" dirty="0" smtClean="0"/>
              <a:t>Ухвала </a:t>
            </a:r>
            <a:r>
              <a:rPr lang="uk-UA" b="1" dirty="0" err="1" smtClean="0"/>
              <a:t>КГС</a:t>
            </a:r>
            <a:r>
              <a:rPr lang="uk-UA" b="1" dirty="0" smtClean="0"/>
              <a:t> </a:t>
            </a:r>
            <a:r>
              <a:rPr lang="uk-UA" b="1" dirty="0" err="1" smtClean="0"/>
              <a:t>ВС</a:t>
            </a:r>
            <a:r>
              <a:rPr lang="uk-UA" b="1" dirty="0" smtClean="0"/>
              <a:t> від 17 липня 2020 року в справі </a:t>
            </a:r>
            <a:r>
              <a:rPr lang="uk-UA" b="1" dirty="0"/>
              <a:t>№  910/19106/19 </a:t>
            </a:r>
            <a:endParaRPr lang="uk-UA" b="1" dirty="0" smtClean="0"/>
          </a:p>
          <a:p>
            <a:endParaRPr lang="uk-UA" dirty="0"/>
          </a:p>
          <a:p>
            <a:pPr marL="0" indent="0">
              <a:buNone/>
            </a:pPr>
            <a:r>
              <a:rPr lang="ru-RU" dirty="0" err="1" smtClean="0"/>
              <a:t>Верховний</a:t>
            </a:r>
            <a:r>
              <a:rPr lang="ru-RU" dirty="0" smtClean="0"/>
              <a:t> </a:t>
            </a:r>
            <a:r>
              <a:rPr lang="ru-RU" dirty="0"/>
              <a:t>Суд </a:t>
            </a:r>
            <a:r>
              <a:rPr lang="ru-RU" dirty="0" err="1"/>
              <a:t>вважає</a:t>
            </a:r>
            <a:r>
              <a:rPr lang="ru-RU" dirty="0"/>
              <a:t>, </a:t>
            </a:r>
            <a:r>
              <a:rPr lang="ru-RU" dirty="0" err="1"/>
              <a:t>що</a:t>
            </a:r>
            <a:r>
              <a:rPr lang="ru-RU" dirty="0"/>
              <a:t> в </a:t>
            </a:r>
            <a:r>
              <a:rPr lang="ru-RU" dirty="0" err="1"/>
              <a:t>цьому</a:t>
            </a:r>
            <a:r>
              <a:rPr lang="ru-RU" dirty="0"/>
              <a:t> </a:t>
            </a:r>
            <a:r>
              <a:rPr lang="ru-RU" dirty="0" err="1"/>
              <a:t>випадку</a:t>
            </a:r>
            <a:r>
              <a:rPr lang="ru-RU" dirty="0"/>
              <a:t> </a:t>
            </a:r>
            <a:r>
              <a:rPr lang="ru-RU" dirty="0" err="1"/>
              <a:t>наявна</a:t>
            </a:r>
            <a:r>
              <a:rPr lang="ru-RU" dirty="0"/>
              <a:t> </a:t>
            </a:r>
            <a:r>
              <a:rPr lang="ru-RU" b="1" dirty="0" err="1"/>
              <a:t>виключна</a:t>
            </a:r>
            <a:r>
              <a:rPr lang="ru-RU" b="1" dirty="0"/>
              <a:t> </a:t>
            </a:r>
            <a:r>
              <a:rPr lang="ru-RU" b="1" dirty="0" err="1"/>
              <a:t>правова</a:t>
            </a:r>
            <a:r>
              <a:rPr lang="ru-RU" b="1" dirty="0"/>
              <a:t> проблема </a:t>
            </a:r>
            <a:r>
              <a:rPr lang="ru-RU" dirty="0" err="1"/>
              <a:t>щодо</a:t>
            </a:r>
            <a:r>
              <a:rPr lang="ru-RU" dirty="0"/>
              <a:t> </a:t>
            </a:r>
            <a:r>
              <a:rPr lang="ru-RU" dirty="0" err="1"/>
              <a:t>можливості</a:t>
            </a:r>
            <a:r>
              <a:rPr lang="ru-RU" dirty="0"/>
              <a:t> </a:t>
            </a:r>
            <a:r>
              <a:rPr lang="ru-RU" dirty="0" err="1"/>
              <a:t>застосування</a:t>
            </a:r>
            <a:r>
              <a:rPr lang="ru-RU" dirty="0"/>
              <a:t> </a:t>
            </a:r>
            <a:r>
              <a:rPr lang="ru-RU" dirty="0" err="1"/>
              <a:t>заходів</a:t>
            </a:r>
            <a:r>
              <a:rPr lang="ru-RU" dirty="0"/>
              <a:t> </a:t>
            </a:r>
            <a:r>
              <a:rPr lang="ru-RU" dirty="0" err="1"/>
              <a:t>забезпечення</a:t>
            </a:r>
            <a:r>
              <a:rPr lang="ru-RU" dirty="0"/>
              <a:t> позову, </a:t>
            </a:r>
            <a:r>
              <a:rPr lang="ru-RU" dirty="0" err="1"/>
              <a:t>передбачених</a:t>
            </a:r>
            <a:r>
              <a:rPr lang="ru-RU" dirty="0"/>
              <a:t> пунктом 5 </a:t>
            </a:r>
            <a:r>
              <a:rPr lang="ru-RU" dirty="0" err="1"/>
              <a:t>частини</a:t>
            </a:r>
            <a:r>
              <a:rPr lang="ru-RU" dirty="0"/>
              <a:t> 1 </a:t>
            </a:r>
            <a:r>
              <a:rPr lang="ru-RU" dirty="0" err="1" smtClean="0"/>
              <a:t>статті</a:t>
            </a:r>
            <a:r>
              <a:rPr lang="ru-RU" dirty="0" smtClean="0"/>
              <a:t> 137 </a:t>
            </a:r>
            <a:r>
              <a:rPr lang="ru-RU" dirty="0" err="1" smtClean="0"/>
              <a:t>ГПК</a:t>
            </a:r>
            <a:r>
              <a:rPr lang="ru-RU" dirty="0" smtClean="0"/>
              <a:t>, </a:t>
            </a:r>
            <a:r>
              <a:rPr lang="ru-RU" dirty="0"/>
              <a:t>у </a:t>
            </a:r>
            <a:r>
              <a:rPr lang="ru-RU" dirty="0" err="1"/>
              <a:t>випадку</a:t>
            </a:r>
            <a:r>
              <a:rPr lang="ru-RU" dirty="0"/>
              <a:t>, </a:t>
            </a:r>
            <a:r>
              <a:rPr lang="ru-RU" dirty="0" smtClean="0"/>
              <a:t>коли</a:t>
            </a:r>
            <a:r>
              <a:rPr lang="ru-RU" dirty="0"/>
              <a:t>  </a:t>
            </a:r>
            <a:r>
              <a:rPr lang="ru-RU" dirty="0" err="1"/>
              <a:t>застосування</a:t>
            </a:r>
            <a:r>
              <a:rPr lang="ru-RU" dirty="0"/>
              <a:t> такого заходу  </a:t>
            </a:r>
            <a:r>
              <a:rPr lang="ru-RU" dirty="0" err="1"/>
              <a:t>призведе</a:t>
            </a:r>
            <a:r>
              <a:rPr lang="ru-RU" dirty="0"/>
              <a:t>  (</a:t>
            </a:r>
            <a:r>
              <a:rPr lang="ru-RU" dirty="0" err="1"/>
              <a:t>може</a:t>
            </a:r>
            <a:r>
              <a:rPr lang="ru-RU" dirty="0"/>
              <a:t> </a:t>
            </a:r>
            <a:r>
              <a:rPr lang="ru-RU" dirty="0" err="1"/>
              <a:t>призвести</a:t>
            </a:r>
            <a:r>
              <a:rPr lang="ru-RU" dirty="0"/>
              <a:t>) до </a:t>
            </a:r>
            <a:r>
              <a:rPr lang="ru-RU" dirty="0" err="1"/>
              <a:t>припинення</a:t>
            </a:r>
            <a:r>
              <a:rPr lang="ru-RU" dirty="0"/>
              <a:t>, </a:t>
            </a:r>
            <a:r>
              <a:rPr lang="ru-RU" dirty="0" err="1"/>
              <a:t>відкладення</a:t>
            </a:r>
            <a:r>
              <a:rPr lang="ru-RU" dirty="0"/>
              <a:t>, </a:t>
            </a:r>
            <a:r>
              <a:rPr lang="ru-RU" dirty="0" err="1"/>
              <a:t>зупинення</a:t>
            </a:r>
            <a:r>
              <a:rPr lang="ru-RU" dirty="0"/>
              <a:t> </a:t>
            </a:r>
            <a:r>
              <a:rPr lang="ru-RU" dirty="0" err="1"/>
              <a:t>чи</a:t>
            </a:r>
            <a:r>
              <a:rPr lang="ru-RU" dirty="0"/>
              <a:t> </a:t>
            </a:r>
            <a:r>
              <a:rPr lang="ru-RU" dirty="0" err="1"/>
              <a:t>іншому</a:t>
            </a:r>
            <a:r>
              <a:rPr lang="ru-RU" dirty="0"/>
              <a:t> </a:t>
            </a:r>
            <a:r>
              <a:rPr lang="ru-RU" dirty="0" err="1"/>
              <a:t>втручання</a:t>
            </a:r>
            <a:r>
              <a:rPr lang="ru-RU" dirty="0"/>
              <a:t> у </a:t>
            </a:r>
            <a:r>
              <a:rPr lang="ru-RU" dirty="0" err="1"/>
              <a:t>проведення</a:t>
            </a:r>
            <a:r>
              <a:rPr lang="ru-RU" dirty="0"/>
              <a:t> конкурсу, </a:t>
            </a:r>
            <a:r>
              <a:rPr lang="ru-RU" dirty="0" err="1"/>
              <a:t>аукціону</a:t>
            </a:r>
            <a:r>
              <a:rPr lang="ru-RU" dirty="0"/>
              <a:t>, </a:t>
            </a:r>
            <a:r>
              <a:rPr lang="ru-RU" dirty="0" err="1"/>
              <a:t>торгів</a:t>
            </a:r>
            <a:r>
              <a:rPr lang="ru-RU" dirty="0"/>
              <a:t>, тендера </a:t>
            </a:r>
            <a:r>
              <a:rPr lang="ru-RU" dirty="0" err="1"/>
              <a:t>чи</a:t>
            </a:r>
            <a:r>
              <a:rPr lang="ru-RU" dirty="0"/>
              <a:t> </a:t>
            </a:r>
            <a:r>
              <a:rPr lang="ru-RU" dirty="0" err="1"/>
              <a:t>інших</a:t>
            </a:r>
            <a:r>
              <a:rPr lang="ru-RU" dirty="0"/>
              <a:t> </a:t>
            </a:r>
            <a:r>
              <a:rPr lang="ru-RU" dirty="0" err="1"/>
              <a:t>публічних</a:t>
            </a:r>
            <a:r>
              <a:rPr lang="ru-RU" dirty="0"/>
              <a:t> </a:t>
            </a:r>
            <a:r>
              <a:rPr lang="ru-RU" dirty="0" err="1"/>
              <a:t>конкурсних</a:t>
            </a:r>
            <a:r>
              <a:rPr lang="ru-RU" dirty="0"/>
              <a:t> процедур, </a:t>
            </a:r>
            <a:r>
              <a:rPr lang="ru-RU" dirty="0" err="1"/>
              <a:t>що</a:t>
            </a:r>
            <a:r>
              <a:rPr lang="ru-RU" dirty="0"/>
              <a:t> </a:t>
            </a:r>
            <a:r>
              <a:rPr lang="ru-RU" b="1" dirty="0" err="1"/>
              <a:t>проводяться</a:t>
            </a:r>
            <a:r>
              <a:rPr lang="ru-RU" b="1" dirty="0"/>
              <a:t>  </a:t>
            </a:r>
            <a:r>
              <a:rPr lang="ru-RU" b="1" dirty="0" err="1"/>
              <a:t>державним</a:t>
            </a:r>
            <a:r>
              <a:rPr lang="ru-RU" b="1" dirty="0"/>
              <a:t> </a:t>
            </a:r>
            <a:r>
              <a:rPr lang="ru-RU" b="1" dirty="0" err="1"/>
              <a:t>чи</a:t>
            </a:r>
            <a:r>
              <a:rPr lang="ru-RU" b="1" dirty="0"/>
              <a:t> </a:t>
            </a:r>
            <a:r>
              <a:rPr lang="ru-RU" b="1" dirty="0" err="1"/>
              <a:t>приватним</a:t>
            </a:r>
            <a:r>
              <a:rPr lang="ru-RU" b="1" dirty="0"/>
              <a:t> </a:t>
            </a:r>
            <a:r>
              <a:rPr lang="ru-RU" b="1" dirty="0" err="1"/>
              <a:t>виконавцем</a:t>
            </a:r>
            <a:r>
              <a:rPr lang="ru-RU" b="1" dirty="0"/>
              <a:t> </a:t>
            </a:r>
            <a:r>
              <a:rPr lang="ru-RU" dirty="0"/>
              <a:t>у порядку, </a:t>
            </a:r>
            <a:r>
              <a:rPr lang="ru-RU" dirty="0" err="1"/>
              <a:t>визначеному</a:t>
            </a:r>
            <a:r>
              <a:rPr lang="ru-RU" dirty="0"/>
              <a:t> </a:t>
            </a:r>
            <a:r>
              <a:rPr lang="ru-RU" dirty="0" smtClean="0"/>
              <a:t>Законом </a:t>
            </a:r>
            <a:r>
              <a:rPr lang="ru-RU" dirty="0" err="1" smtClean="0"/>
              <a:t>України</a:t>
            </a:r>
            <a:r>
              <a:rPr lang="ru-RU" dirty="0" smtClean="0"/>
              <a:t> </a:t>
            </a:r>
            <a:r>
              <a:rPr lang="en-US" dirty="0" smtClean="0"/>
              <a:t>“</a:t>
            </a:r>
            <a:r>
              <a:rPr lang="uk-UA" dirty="0" smtClean="0"/>
              <a:t>Про виконавче провадження</a:t>
            </a:r>
            <a:r>
              <a:rPr lang="en-US" dirty="0" smtClean="0"/>
              <a:t>”</a:t>
            </a:r>
            <a:r>
              <a:rPr lang="uk-UA" dirty="0" smtClean="0"/>
              <a:t>.</a:t>
            </a:r>
          </a:p>
        </p:txBody>
      </p:sp>
      <p:sp>
        <p:nvSpPr>
          <p:cNvPr id="3" name="Title 2"/>
          <p:cNvSpPr>
            <a:spLocks noGrp="1"/>
          </p:cNvSpPr>
          <p:nvPr>
            <p:ph type="title"/>
          </p:nvPr>
        </p:nvSpPr>
        <p:spPr/>
        <p:txBody>
          <a:bodyPr/>
          <a:lstStyle/>
          <a:p>
            <a:r>
              <a:rPr lang="uk-UA" b="1" dirty="0" smtClean="0"/>
              <a:t>А як же виконавче провадження?</a:t>
            </a:r>
            <a:endParaRPr lang="uk-UA" b="1" dirty="0"/>
          </a:p>
        </p:txBody>
      </p:sp>
      <p:sp>
        <p:nvSpPr>
          <p:cNvPr id="4" name="Slide Number Placeholder 3"/>
          <p:cNvSpPr>
            <a:spLocks noGrp="1"/>
          </p:cNvSpPr>
          <p:nvPr>
            <p:ph type="sldNum" sz="quarter" idx="12"/>
          </p:nvPr>
        </p:nvSpPr>
        <p:spPr/>
        <p:txBody>
          <a:bodyPr/>
          <a:lstStyle/>
          <a:p>
            <a:fld id="{7C047232-D989-482E-8C3C-C288E06CA92A}" type="slidenum">
              <a:rPr lang="ru-RU" smtClean="0"/>
              <a:pPr/>
              <a:t>6</a:t>
            </a:fld>
            <a:endParaRPr lang="ru-RU" dirty="0"/>
          </a:p>
        </p:txBody>
      </p:sp>
    </p:spTree>
    <p:extLst>
      <p:ext uri="{BB962C8B-B14F-4D97-AF65-F5344CB8AC3E}">
        <p14:creationId xmlns:p14="http://schemas.microsoft.com/office/powerpoint/2010/main" val="4289962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uk-UA" b="1" dirty="0" smtClean="0"/>
              <a:t>Ухвала </a:t>
            </a:r>
            <a:r>
              <a:rPr lang="uk-UA" b="1" dirty="0" err="1" smtClean="0"/>
              <a:t>ВП</a:t>
            </a:r>
            <a:r>
              <a:rPr lang="uk-UA" b="1" dirty="0" smtClean="0"/>
              <a:t> </a:t>
            </a:r>
            <a:r>
              <a:rPr lang="uk-UA" b="1" dirty="0" err="1" smtClean="0"/>
              <a:t>ВС</a:t>
            </a:r>
            <a:r>
              <a:rPr lang="uk-UA" b="1" dirty="0" smtClean="0"/>
              <a:t> від 16 червня 2020 року в справі </a:t>
            </a:r>
            <a:r>
              <a:rPr lang="uk-UA" b="1" dirty="0"/>
              <a:t>№ 922/4519/14</a:t>
            </a:r>
            <a:endParaRPr lang="uk-UA" b="1" dirty="0" smtClean="0"/>
          </a:p>
          <a:p>
            <a:pPr marL="0" indent="0">
              <a:buNone/>
            </a:pPr>
            <a:endParaRPr lang="uk-UA" dirty="0"/>
          </a:p>
          <a:p>
            <a:pPr marL="0" indent="0">
              <a:buNone/>
            </a:pPr>
            <a:r>
              <a:rPr lang="uk-UA" dirty="0" smtClean="0"/>
              <a:t>Визначальним </a:t>
            </a:r>
            <a:r>
              <a:rPr lang="uk-UA" dirty="0"/>
              <a:t>чинником для заміни первісного боржника у виконавчому провадженні </a:t>
            </a:r>
            <a:r>
              <a:rPr lang="uk-UA" b="1" dirty="0"/>
              <a:t>двома боржниками</a:t>
            </a:r>
            <a:r>
              <a:rPr lang="uk-UA" dirty="0"/>
              <a:t> і відповідно визначення виду відповідальності (основної чи субсидіарної) є саме створення нової юридичної особи шляхом виділу з основного боржника з розподілом зобов`язань за розподільчим балансом між юридичною особою, з якої здійснено виділ, та новоствореною </a:t>
            </a:r>
            <a:r>
              <a:rPr lang="uk-UA" dirty="0" smtClean="0"/>
              <a:t>особою.</a:t>
            </a:r>
          </a:p>
        </p:txBody>
      </p:sp>
      <p:sp>
        <p:nvSpPr>
          <p:cNvPr id="3" name="Title 2"/>
          <p:cNvSpPr>
            <a:spLocks noGrp="1"/>
          </p:cNvSpPr>
          <p:nvPr>
            <p:ph type="title"/>
          </p:nvPr>
        </p:nvSpPr>
        <p:spPr/>
        <p:txBody>
          <a:bodyPr/>
          <a:lstStyle/>
          <a:p>
            <a:r>
              <a:rPr lang="uk-UA" b="1" dirty="0" smtClean="0"/>
              <a:t>Що нового в судовій практиці?</a:t>
            </a:r>
            <a:endParaRPr lang="uk-UA" b="1" dirty="0"/>
          </a:p>
        </p:txBody>
      </p:sp>
      <p:sp>
        <p:nvSpPr>
          <p:cNvPr id="4" name="Slide Number Placeholder 3"/>
          <p:cNvSpPr>
            <a:spLocks noGrp="1"/>
          </p:cNvSpPr>
          <p:nvPr>
            <p:ph type="sldNum" sz="quarter" idx="12"/>
          </p:nvPr>
        </p:nvSpPr>
        <p:spPr/>
        <p:txBody>
          <a:bodyPr/>
          <a:lstStyle/>
          <a:p>
            <a:fld id="{7C047232-D989-482E-8C3C-C288E06CA92A}" type="slidenum">
              <a:rPr lang="ru-RU" smtClean="0"/>
              <a:pPr/>
              <a:t>7</a:t>
            </a:fld>
            <a:endParaRPr lang="ru-RU" dirty="0"/>
          </a:p>
        </p:txBody>
      </p:sp>
    </p:spTree>
    <p:extLst>
      <p:ext uri="{BB962C8B-B14F-4D97-AF65-F5344CB8AC3E}">
        <p14:creationId xmlns:p14="http://schemas.microsoft.com/office/powerpoint/2010/main" val="4109458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uk-UA" b="1" dirty="0"/>
              <a:t>П</a:t>
            </a:r>
            <a:r>
              <a:rPr lang="uk-UA" b="1" dirty="0" smtClean="0"/>
              <a:t>останова </a:t>
            </a:r>
            <a:r>
              <a:rPr lang="uk-UA" b="1" dirty="0" err="1" smtClean="0"/>
              <a:t>КЦС</a:t>
            </a:r>
            <a:r>
              <a:rPr lang="uk-UA" b="1" dirty="0" smtClean="0"/>
              <a:t> </a:t>
            </a:r>
            <a:r>
              <a:rPr lang="uk-UA" b="1" dirty="0" err="1" smtClean="0"/>
              <a:t>ВС</a:t>
            </a:r>
            <a:r>
              <a:rPr lang="uk-UA" b="1" dirty="0" smtClean="0"/>
              <a:t> від 3 </a:t>
            </a:r>
            <a:r>
              <a:rPr lang="uk-UA" b="1" dirty="0"/>
              <a:t>червня 2020 року </a:t>
            </a:r>
            <a:r>
              <a:rPr lang="uk-UA" b="1" dirty="0" smtClean="0"/>
              <a:t>в </a:t>
            </a:r>
            <a:r>
              <a:rPr lang="uk-UA" b="1" dirty="0"/>
              <a:t>справі </a:t>
            </a:r>
            <a:endParaRPr lang="uk-UA" b="1" dirty="0" smtClean="0"/>
          </a:p>
          <a:p>
            <a:pPr marL="0" indent="0">
              <a:buNone/>
            </a:pPr>
            <a:r>
              <a:rPr lang="uk-UA" b="1" dirty="0" smtClean="0"/>
              <a:t>№ </a:t>
            </a:r>
            <a:r>
              <a:rPr lang="uk-UA" b="1" dirty="0"/>
              <a:t>318/89/18 </a:t>
            </a:r>
            <a:endParaRPr lang="uk-UA" b="1" dirty="0" smtClean="0"/>
          </a:p>
          <a:p>
            <a:pPr marL="0" indent="0">
              <a:buNone/>
            </a:pPr>
            <a:endParaRPr lang="uk-UA" dirty="0" smtClean="0"/>
          </a:p>
          <a:p>
            <a:pPr marL="0" indent="0">
              <a:buNone/>
            </a:pPr>
            <a:r>
              <a:rPr lang="uk-UA" dirty="0" smtClean="0"/>
              <a:t>Потрібно </a:t>
            </a:r>
            <a:r>
              <a:rPr lang="uk-UA" dirty="0"/>
              <a:t>розмежовувати зловживання процесуальними правами та зловживання матеріальними (цивільними) правами. При зловживанні процесуальними правами суд має право залишити без розгляду або повернути скаргу, заяву, клопотання, позов, чи застосувати інші заходи процесуального примусу. Натомість правовим наслідком зловживання матеріальними (цивільними) правами може бути, зокрема відмова у захисті цивільного права та інтересу, тобто відмова в </a:t>
            </a:r>
            <a:r>
              <a:rPr lang="uk-UA" dirty="0" smtClean="0"/>
              <a:t>позові.</a:t>
            </a:r>
            <a:endParaRPr lang="uk-UA" dirty="0"/>
          </a:p>
        </p:txBody>
      </p:sp>
      <p:sp>
        <p:nvSpPr>
          <p:cNvPr id="3" name="Title 2"/>
          <p:cNvSpPr>
            <a:spLocks noGrp="1"/>
          </p:cNvSpPr>
          <p:nvPr>
            <p:ph type="title"/>
          </p:nvPr>
        </p:nvSpPr>
        <p:spPr/>
        <p:txBody>
          <a:bodyPr/>
          <a:lstStyle/>
          <a:p>
            <a:r>
              <a:rPr lang="uk-UA" b="1" dirty="0"/>
              <a:t>Що нового в судовій практиці?</a:t>
            </a:r>
            <a:endParaRPr lang="uk-UA" dirty="0"/>
          </a:p>
        </p:txBody>
      </p:sp>
      <p:sp>
        <p:nvSpPr>
          <p:cNvPr id="4" name="Slide Number Placeholder 3"/>
          <p:cNvSpPr>
            <a:spLocks noGrp="1"/>
          </p:cNvSpPr>
          <p:nvPr>
            <p:ph type="sldNum" sz="quarter" idx="12"/>
          </p:nvPr>
        </p:nvSpPr>
        <p:spPr/>
        <p:txBody>
          <a:bodyPr/>
          <a:lstStyle/>
          <a:p>
            <a:fld id="{7C047232-D989-482E-8C3C-C288E06CA92A}" type="slidenum">
              <a:rPr lang="ru-RU" smtClean="0"/>
              <a:pPr/>
              <a:t>8</a:t>
            </a:fld>
            <a:endParaRPr lang="ru-RU" dirty="0"/>
          </a:p>
        </p:txBody>
      </p:sp>
    </p:spTree>
    <p:extLst>
      <p:ext uri="{BB962C8B-B14F-4D97-AF65-F5344CB8AC3E}">
        <p14:creationId xmlns:p14="http://schemas.microsoft.com/office/powerpoint/2010/main" val="2192630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ru-RU" b="1" dirty="0" smtClean="0"/>
              <a:t>Постанова </a:t>
            </a:r>
            <a:r>
              <a:rPr lang="ru-RU" b="1" dirty="0" err="1" smtClean="0"/>
              <a:t>ВП</a:t>
            </a:r>
            <a:r>
              <a:rPr lang="ru-RU" b="1" dirty="0" smtClean="0"/>
              <a:t> </a:t>
            </a:r>
            <a:r>
              <a:rPr lang="ru-RU" b="1" dirty="0" err="1" smtClean="0"/>
              <a:t>ВС</a:t>
            </a:r>
            <a:r>
              <a:rPr lang="ru-RU" b="1" dirty="0" smtClean="0"/>
              <a:t> </a:t>
            </a:r>
            <a:r>
              <a:rPr lang="ru-RU" b="1" dirty="0" err="1" smtClean="0"/>
              <a:t>від</a:t>
            </a:r>
            <a:r>
              <a:rPr lang="ru-RU" b="1" dirty="0" smtClean="0"/>
              <a:t> </a:t>
            </a:r>
            <a:r>
              <a:rPr lang="ru-RU" b="1" dirty="0"/>
              <a:t>12 </a:t>
            </a:r>
            <a:r>
              <a:rPr lang="ru-RU" b="1" dirty="0" err="1"/>
              <a:t>травня</a:t>
            </a:r>
            <a:r>
              <a:rPr lang="ru-RU" b="1" dirty="0"/>
              <a:t> 2020 року </a:t>
            </a:r>
            <a:r>
              <a:rPr lang="ru-RU" b="1" dirty="0" smtClean="0"/>
              <a:t>в </a:t>
            </a:r>
            <a:r>
              <a:rPr lang="ru-RU" b="1" dirty="0" err="1"/>
              <a:t>справі</a:t>
            </a:r>
            <a:r>
              <a:rPr lang="ru-RU" b="1" dirty="0"/>
              <a:t> № </a:t>
            </a:r>
            <a:r>
              <a:rPr lang="ru-RU" b="1" dirty="0" smtClean="0"/>
              <a:t>904/4507/18</a:t>
            </a:r>
          </a:p>
          <a:p>
            <a:pPr marL="0" indent="0">
              <a:buNone/>
            </a:pPr>
            <a:endParaRPr lang="uk-UA" b="1" dirty="0" smtClean="0"/>
          </a:p>
          <a:p>
            <a:pPr marL="0" indent="0">
              <a:buNone/>
            </a:pPr>
            <a:r>
              <a:rPr lang="uk-UA" dirty="0"/>
              <a:t>Д</a:t>
            </a:r>
            <a:r>
              <a:rPr lang="uk-UA" dirty="0" smtClean="0"/>
              <a:t>омовленості </a:t>
            </a:r>
            <a:r>
              <a:rPr lang="uk-UA" dirty="0"/>
              <a:t>про сплату гонорару за надання правничої допомоги є такими, що </a:t>
            </a:r>
            <a:r>
              <a:rPr lang="uk-UA" b="1" dirty="0"/>
              <a:t>склалися між адвокатом та клієнтом</a:t>
            </a:r>
            <a:r>
              <a:rPr lang="uk-UA" dirty="0"/>
              <a:t>, у межах правовідносин між якими і може розглядатися питання щодо обов'язковості такого зобов'язання. У контексті вирішення судом питання про розподіл судових витрат </a:t>
            </a:r>
            <a:r>
              <a:rPr lang="uk-UA" b="1" dirty="0"/>
              <a:t>суд повинен оцінювати розумність витрат, їх співмірність із ціною позову, складністю справи та її значенням для позивача</a:t>
            </a:r>
            <a:r>
              <a:rPr lang="uk-UA" dirty="0"/>
              <a:t>.</a:t>
            </a:r>
            <a:endParaRPr lang="uk-UA" dirty="0"/>
          </a:p>
        </p:txBody>
      </p:sp>
      <p:sp>
        <p:nvSpPr>
          <p:cNvPr id="3" name="Title 2"/>
          <p:cNvSpPr>
            <a:spLocks noGrp="1"/>
          </p:cNvSpPr>
          <p:nvPr>
            <p:ph type="title"/>
          </p:nvPr>
        </p:nvSpPr>
        <p:spPr/>
        <p:txBody>
          <a:bodyPr/>
          <a:lstStyle/>
          <a:p>
            <a:r>
              <a:rPr lang="uk-UA" b="1" dirty="0"/>
              <a:t>Що нового в судовій практиці?</a:t>
            </a:r>
            <a:endParaRPr lang="uk-UA" dirty="0"/>
          </a:p>
        </p:txBody>
      </p:sp>
      <p:sp>
        <p:nvSpPr>
          <p:cNvPr id="4" name="Slide Number Placeholder 3"/>
          <p:cNvSpPr>
            <a:spLocks noGrp="1"/>
          </p:cNvSpPr>
          <p:nvPr>
            <p:ph type="sldNum" sz="quarter" idx="12"/>
          </p:nvPr>
        </p:nvSpPr>
        <p:spPr/>
        <p:txBody>
          <a:bodyPr/>
          <a:lstStyle/>
          <a:p>
            <a:fld id="{7C047232-D989-482E-8C3C-C288E06CA92A}" type="slidenum">
              <a:rPr lang="ru-RU" smtClean="0"/>
              <a:pPr/>
              <a:t>9</a:t>
            </a:fld>
            <a:endParaRPr lang="ru-RU" dirty="0"/>
          </a:p>
        </p:txBody>
      </p:sp>
    </p:spTree>
    <p:extLst>
      <p:ext uri="{BB962C8B-B14F-4D97-AF65-F5344CB8AC3E}">
        <p14:creationId xmlns:p14="http://schemas.microsoft.com/office/powerpoint/2010/main" val="764062935"/>
      </p:ext>
    </p:extLst>
  </p:cSld>
  <p:clrMapOvr>
    <a:masterClrMapping/>
  </p:clrMapOvr>
</p:sld>
</file>

<file path=ppt/theme/theme1.xml><?xml version="1.0" encoding="utf-8"?>
<a:theme xmlns:a="http://schemas.openxmlformats.org/drawingml/2006/main" name="avellum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8C3AD91C-454C-4D03-9A86-032919C20FE1}" vid="{0F09EBCA-9AC6-4CF7-8DC8-C1D9C51CC893}"/>
    </a:ext>
  </a:extLst>
</a:theme>
</file>

<file path=ppt/theme/theme2.xml><?xml version="1.0" encoding="utf-8"?>
<a:theme xmlns:a="http://schemas.openxmlformats.org/drawingml/2006/main" name="Специальное оформление">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3AD91C-454C-4D03-9A86-032919C20FE1}" vid="{2B26071B-4766-4433-B977-61F63493510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- 4on3</Template>
  <TotalTime>30002</TotalTime>
  <Words>511</Words>
  <Application>Microsoft Office PowerPoint</Application>
  <PresentationFormat>On-screen Show (4:3)</PresentationFormat>
  <Paragraphs>53</Paragraphs>
  <Slides>10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Wingdings</vt:lpstr>
      <vt:lpstr>Helvetica Neue Medium</vt:lpstr>
      <vt:lpstr>Arial</vt:lpstr>
      <vt:lpstr>HelveticaNeueCyr-Roman</vt:lpstr>
      <vt:lpstr>Calibri Light</vt:lpstr>
      <vt:lpstr>HelveticaNeueCyr</vt:lpstr>
      <vt:lpstr>Helvetica Neue Light</vt:lpstr>
      <vt:lpstr>Calibri</vt:lpstr>
      <vt:lpstr>avellum1</vt:lpstr>
      <vt:lpstr>Специальное оформление</vt:lpstr>
      <vt:lpstr>PowerPoint Presentation</vt:lpstr>
      <vt:lpstr>Що вплинуло на розгляд кредитних спорів в 2020 році?</vt:lpstr>
      <vt:lpstr>Наслідки зміни підходу до касаційного оскарження</vt:lpstr>
      <vt:lpstr>Наслідки зміни підходу до касаційного оскарження</vt:lpstr>
      <vt:lpstr>Наслідки зміни порядку забезпечення позову</vt:lpstr>
      <vt:lpstr>А як же виконавче провадження?</vt:lpstr>
      <vt:lpstr>Що нового в судовій практиці?</vt:lpstr>
      <vt:lpstr>Що нового в судовій практиці?</vt:lpstr>
      <vt:lpstr>Що нового в судовій практиці?</vt:lpstr>
      <vt:lpstr>Дякуємо за увагу!</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Обращение взыскания на предмет ипотеки</dc:title>
  <dc:creator>Andriy Fortunenko</dc:creator>
  <cp:lastModifiedBy>Andriy Fortunenko</cp:lastModifiedBy>
  <cp:revision>390</cp:revision>
  <cp:lastPrinted>2019-06-11T15:51:13Z</cp:lastPrinted>
  <dcterms:created xsi:type="dcterms:W3CDTF">2018-02-12T15:03:01Z</dcterms:created>
  <dcterms:modified xsi:type="dcterms:W3CDTF">2020-08-04T17:14:52Z</dcterms:modified>
</cp:coreProperties>
</file>