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5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7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0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9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5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5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2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1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FFE0-D4BA-4A75-A36B-196A24390A38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5AAF-82EE-4741-A25B-AFFF61B61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9DA08-7EE5-4051-8185-09A2F39D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" t="6359" r="20151" b="531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FDAF36-B372-4790-A68F-FDDBC59CDD46}"/>
              </a:ext>
            </a:extLst>
          </p:cNvPr>
          <p:cNvSpPr/>
          <p:nvPr/>
        </p:nvSpPr>
        <p:spPr>
          <a:xfrm>
            <a:off x="4572000" y="420624"/>
            <a:ext cx="4096512" cy="60441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92190-4B56-4EF0-B817-5119A878F36D}"/>
              </a:ext>
            </a:extLst>
          </p:cNvPr>
          <p:cNvSpPr txBox="1"/>
          <p:nvPr/>
        </p:nvSpPr>
        <p:spPr>
          <a:xfrm>
            <a:off x="4965192" y="1456110"/>
            <a:ext cx="3675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Транскордонне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кримінально-правове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переслідування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бізнесу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попередження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ризиків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захист</a:t>
            </a:r>
            <a:endParaRPr lang="ru-RU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3A6F1-A483-42E4-988B-0080FEBC53F2}"/>
              </a:ext>
            </a:extLst>
          </p:cNvPr>
          <p:cNvSpPr txBox="1"/>
          <p:nvPr/>
        </p:nvSpPr>
        <p:spPr>
          <a:xfrm>
            <a:off x="4965192" y="5220390"/>
            <a:ext cx="3675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Ігор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Федоренко</a:t>
            </a:r>
          </a:p>
          <a:p>
            <a:r>
              <a:rPr lang="uk-UA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</a:t>
            </a:r>
            <a:r>
              <a:rPr lang="ru-RU" sz="2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артнер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D498CB-66DB-4C33-9369-A0E03C38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773766"/>
            <a:ext cx="1968921" cy="216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8690D2-33B0-4F3B-A7D6-BD05E2C3DC2B}"/>
              </a:ext>
            </a:extLst>
          </p:cNvPr>
          <p:cNvSpPr/>
          <p:nvPr/>
        </p:nvSpPr>
        <p:spPr>
          <a:xfrm>
            <a:off x="59267" y="59265"/>
            <a:ext cx="9025465" cy="6731002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44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: изогнутая влево 43">
            <a:extLst>
              <a:ext uri="{FF2B5EF4-FFF2-40B4-BE49-F238E27FC236}">
                <a16:creationId xmlns:a16="http://schemas.microsoft.com/office/drawing/2014/main" id="{1911D0A5-1D5F-419D-9C1E-ECDBD2FE2A6C}"/>
              </a:ext>
            </a:extLst>
          </p:cNvPr>
          <p:cNvSpPr/>
          <p:nvPr/>
        </p:nvSpPr>
        <p:spPr>
          <a:xfrm>
            <a:off x="7831771" y="6135624"/>
            <a:ext cx="1040747" cy="1647237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E4816A-4953-41C5-8737-7442EA38D800}"/>
              </a:ext>
            </a:extLst>
          </p:cNvPr>
          <p:cNvSpPr/>
          <p:nvPr/>
        </p:nvSpPr>
        <p:spPr>
          <a:xfrm>
            <a:off x="59267" y="59265"/>
            <a:ext cx="9025465" cy="6731002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D9B99-3AED-4B77-9E44-C1D41C1AA137}"/>
              </a:ext>
            </a:extLst>
          </p:cNvPr>
          <p:cNvSpPr txBox="1"/>
          <p:nvPr/>
        </p:nvSpPr>
        <p:spPr>
          <a:xfrm>
            <a:off x="971999" y="491066"/>
            <a:ext cx="719999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Особливості транскордонних</a:t>
            </a:r>
          </a:p>
          <a:p>
            <a:r>
              <a:rPr lang="uk-U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розслідувань</a:t>
            </a:r>
            <a:endParaRPr lang="ru-RU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75022E-E95F-4A6A-A4C0-C1BB464A54A4}"/>
              </a:ext>
            </a:extLst>
          </p:cNvPr>
          <p:cNvGrpSpPr/>
          <p:nvPr/>
        </p:nvGrpSpPr>
        <p:grpSpPr>
          <a:xfrm>
            <a:off x="971999" y="5249406"/>
            <a:ext cx="7199999" cy="1124712"/>
            <a:chOff x="2173397" y="2050199"/>
            <a:chExt cx="1916002" cy="1641267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3977E69-6070-4BF5-BCD4-B6206D205683}"/>
                </a:ext>
              </a:extLst>
            </p:cNvPr>
            <p:cNvSpPr/>
            <p:nvPr/>
          </p:nvSpPr>
          <p:spPr>
            <a:xfrm>
              <a:off x="2173397" y="2050199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AE6C74D-8F4E-4420-A64C-BC35AB196395}"/>
                </a:ext>
              </a:extLst>
            </p:cNvPr>
            <p:cNvSpPr/>
            <p:nvPr/>
          </p:nvSpPr>
          <p:spPr>
            <a:xfrm>
              <a:off x="2221336" y="2271338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CB4C62-4275-44D1-AE68-67AA13FEA814}"/>
                </a:ext>
              </a:extLst>
            </p:cNvPr>
            <p:cNvSpPr txBox="1"/>
            <p:nvPr/>
          </p:nvSpPr>
          <p:spPr>
            <a:xfrm>
              <a:off x="2263070" y="2488849"/>
              <a:ext cx="1781160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Завершення розслідування і передача матеріалів українським правоохоронцям за прийняттям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Стрелка: изогнутая влево 40">
            <a:extLst>
              <a:ext uri="{FF2B5EF4-FFF2-40B4-BE49-F238E27FC236}">
                <a16:creationId xmlns:a16="http://schemas.microsoft.com/office/drawing/2014/main" id="{6036B749-6582-43A7-8217-D93DC3667249}"/>
              </a:ext>
            </a:extLst>
          </p:cNvPr>
          <p:cNvSpPr/>
          <p:nvPr/>
        </p:nvSpPr>
        <p:spPr>
          <a:xfrm flipH="1">
            <a:off x="266633" y="4459224"/>
            <a:ext cx="1040747" cy="1658112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EBB335-2261-47FE-BCEA-C23637A60D0A}"/>
              </a:ext>
            </a:extLst>
          </p:cNvPr>
          <p:cNvGrpSpPr/>
          <p:nvPr/>
        </p:nvGrpSpPr>
        <p:grpSpPr>
          <a:xfrm>
            <a:off x="971997" y="3561164"/>
            <a:ext cx="7199999" cy="1124712"/>
            <a:chOff x="2173397" y="2050199"/>
            <a:chExt cx="1916002" cy="164126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0717612-49B5-40B3-8210-BB0617D40115}"/>
                </a:ext>
              </a:extLst>
            </p:cNvPr>
            <p:cNvSpPr/>
            <p:nvPr/>
          </p:nvSpPr>
          <p:spPr>
            <a:xfrm>
              <a:off x="2173397" y="2050199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F4A2A81-A393-4040-8CE6-F3DEAAD5F6C8}"/>
                </a:ext>
              </a:extLst>
            </p:cNvPr>
            <p:cNvSpPr/>
            <p:nvPr/>
          </p:nvSpPr>
          <p:spPr>
            <a:xfrm>
              <a:off x="2221336" y="2271338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202C42-88DF-4223-B5EB-DECDC4C9DBBC}"/>
                </a:ext>
              </a:extLst>
            </p:cNvPr>
            <p:cNvSpPr txBox="1"/>
            <p:nvPr/>
          </p:nvSpPr>
          <p:spPr>
            <a:xfrm>
              <a:off x="2299566" y="2488849"/>
              <a:ext cx="1699295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Початок розслідування в іноземній юрисдикції</a:t>
              </a:r>
              <a:r>
                <a:rPr lang="en-US" sz="2000" dirty="0">
                  <a:latin typeface="Century Gothic" panose="020B0502020202020204" pitchFamily="34" charset="0"/>
                </a:rPr>
                <a:t>, </a:t>
              </a:r>
              <a:r>
                <a:rPr lang="uk-UA" sz="2000" dirty="0">
                  <a:latin typeface="Century Gothic" panose="020B0502020202020204" pitchFamily="34" charset="0"/>
                </a:rPr>
                <a:t>накладення арешту на активи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Стрелка: изогнутая влево 35">
            <a:extLst>
              <a:ext uri="{FF2B5EF4-FFF2-40B4-BE49-F238E27FC236}">
                <a16:creationId xmlns:a16="http://schemas.microsoft.com/office/drawing/2014/main" id="{8B648854-BD73-4261-A440-8F31B405C3A4}"/>
              </a:ext>
            </a:extLst>
          </p:cNvPr>
          <p:cNvSpPr/>
          <p:nvPr/>
        </p:nvSpPr>
        <p:spPr>
          <a:xfrm>
            <a:off x="7831771" y="2807208"/>
            <a:ext cx="1040747" cy="1647237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12DBE8-447E-4317-8E31-E2231C6CB639}"/>
              </a:ext>
            </a:extLst>
          </p:cNvPr>
          <p:cNvGrpSpPr/>
          <p:nvPr/>
        </p:nvGrpSpPr>
        <p:grpSpPr>
          <a:xfrm>
            <a:off x="971997" y="1938529"/>
            <a:ext cx="7199999" cy="1124712"/>
            <a:chOff x="2173397" y="2050200"/>
            <a:chExt cx="1916002" cy="164126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7D0134C-9ED4-442A-9BE8-C3F6DEDA08C2}"/>
                </a:ext>
              </a:extLst>
            </p:cNvPr>
            <p:cNvSpPr/>
            <p:nvPr/>
          </p:nvSpPr>
          <p:spPr>
            <a:xfrm>
              <a:off x="2173397" y="2050200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AAD6DAC-DF06-48BD-8D3F-2BF6DEE0EC8C}"/>
                </a:ext>
              </a:extLst>
            </p:cNvPr>
            <p:cNvSpPr/>
            <p:nvPr/>
          </p:nvSpPr>
          <p:spPr>
            <a:xfrm>
              <a:off x="2221336" y="2271339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06081-159D-4A45-8AEA-DB3688052906}"/>
                </a:ext>
              </a:extLst>
            </p:cNvPr>
            <p:cNvSpPr txBox="1"/>
            <p:nvPr/>
          </p:nvSpPr>
          <p:spPr>
            <a:xfrm>
              <a:off x="2299566" y="2488849"/>
              <a:ext cx="1699295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Звернення українських правоохоронців із запитом про міжнародну правову допомогу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0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75022E-E95F-4A6A-A4C0-C1BB464A54A4}"/>
              </a:ext>
            </a:extLst>
          </p:cNvPr>
          <p:cNvGrpSpPr/>
          <p:nvPr/>
        </p:nvGrpSpPr>
        <p:grpSpPr>
          <a:xfrm>
            <a:off x="971999" y="5249406"/>
            <a:ext cx="7199999" cy="1124712"/>
            <a:chOff x="2173397" y="2050199"/>
            <a:chExt cx="1916002" cy="1641267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3977E69-6070-4BF5-BCD4-B6206D205683}"/>
                </a:ext>
              </a:extLst>
            </p:cNvPr>
            <p:cNvSpPr/>
            <p:nvPr/>
          </p:nvSpPr>
          <p:spPr>
            <a:xfrm>
              <a:off x="2173397" y="2050199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AE6C74D-8F4E-4420-A64C-BC35AB196395}"/>
                </a:ext>
              </a:extLst>
            </p:cNvPr>
            <p:cNvSpPr/>
            <p:nvPr/>
          </p:nvSpPr>
          <p:spPr>
            <a:xfrm>
              <a:off x="2221336" y="2271338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CB4C62-4275-44D1-AE68-67AA13FEA814}"/>
                </a:ext>
              </a:extLst>
            </p:cNvPr>
            <p:cNvSpPr txBox="1"/>
            <p:nvPr/>
          </p:nvSpPr>
          <p:spPr>
            <a:xfrm>
              <a:off x="2262199" y="2475505"/>
              <a:ext cx="1779262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Звернення з позовом щодо відшкодування шкоди</a:t>
              </a:r>
            </a:p>
            <a:p>
              <a:pPr algn="ctr"/>
              <a:r>
                <a:rPr lang="uk-UA" sz="2000" dirty="0">
                  <a:latin typeface="Century Gothic" panose="020B0502020202020204" pitchFamily="34" charset="0"/>
                </a:rPr>
                <a:t>до держави Україна та правоохоронних органів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Стрелка: изогнутая влево 44">
            <a:extLst>
              <a:ext uri="{FF2B5EF4-FFF2-40B4-BE49-F238E27FC236}">
                <a16:creationId xmlns:a16="http://schemas.microsoft.com/office/drawing/2014/main" id="{1F034899-59F3-4084-807C-D73BA75A753C}"/>
              </a:ext>
            </a:extLst>
          </p:cNvPr>
          <p:cNvSpPr/>
          <p:nvPr/>
        </p:nvSpPr>
        <p:spPr>
          <a:xfrm>
            <a:off x="7828494" y="4434931"/>
            <a:ext cx="1040747" cy="1647237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EBB335-2261-47FE-BCEA-C23637A60D0A}"/>
              </a:ext>
            </a:extLst>
          </p:cNvPr>
          <p:cNvGrpSpPr/>
          <p:nvPr/>
        </p:nvGrpSpPr>
        <p:grpSpPr>
          <a:xfrm>
            <a:off x="971997" y="3561164"/>
            <a:ext cx="7199999" cy="1124712"/>
            <a:chOff x="2173397" y="2050199"/>
            <a:chExt cx="1916002" cy="164126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0717612-49B5-40B3-8210-BB0617D40115}"/>
                </a:ext>
              </a:extLst>
            </p:cNvPr>
            <p:cNvSpPr/>
            <p:nvPr/>
          </p:nvSpPr>
          <p:spPr>
            <a:xfrm>
              <a:off x="2173397" y="2050199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F4A2A81-A393-4040-8CE6-F3DEAAD5F6C8}"/>
                </a:ext>
              </a:extLst>
            </p:cNvPr>
            <p:cNvSpPr/>
            <p:nvPr/>
          </p:nvSpPr>
          <p:spPr>
            <a:xfrm>
              <a:off x="2221336" y="2271338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202C42-88DF-4223-B5EB-DECDC4C9DBBC}"/>
                </a:ext>
              </a:extLst>
            </p:cNvPr>
            <p:cNvSpPr txBox="1"/>
            <p:nvPr/>
          </p:nvSpPr>
          <p:spPr>
            <a:xfrm>
              <a:off x="2299566" y="2488849"/>
              <a:ext cx="1673831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2000" dirty="0">
                  <a:latin typeface="Century Gothic" panose="020B0502020202020204" pitchFamily="34" charset="0"/>
                </a:rPr>
                <a:t>Виконання рішення українського суду про скасування арешту в іноземній юрисдикції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E4816A-4953-41C5-8737-7442EA38D800}"/>
              </a:ext>
            </a:extLst>
          </p:cNvPr>
          <p:cNvSpPr/>
          <p:nvPr/>
        </p:nvSpPr>
        <p:spPr>
          <a:xfrm>
            <a:off x="59267" y="59265"/>
            <a:ext cx="9025465" cy="6731002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: изогнутая влево 40">
            <a:extLst>
              <a:ext uri="{FF2B5EF4-FFF2-40B4-BE49-F238E27FC236}">
                <a16:creationId xmlns:a16="http://schemas.microsoft.com/office/drawing/2014/main" id="{6036B749-6582-43A7-8217-D93DC3667249}"/>
              </a:ext>
            </a:extLst>
          </p:cNvPr>
          <p:cNvSpPr/>
          <p:nvPr/>
        </p:nvSpPr>
        <p:spPr>
          <a:xfrm flipH="1">
            <a:off x="266633" y="2849880"/>
            <a:ext cx="1040747" cy="1658112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12DBE8-447E-4317-8E31-E2231C6CB639}"/>
              </a:ext>
            </a:extLst>
          </p:cNvPr>
          <p:cNvGrpSpPr/>
          <p:nvPr/>
        </p:nvGrpSpPr>
        <p:grpSpPr>
          <a:xfrm>
            <a:off x="971997" y="1938529"/>
            <a:ext cx="7199999" cy="1124712"/>
            <a:chOff x="2173397" y="2050200"/>
            <a:chExt cx="1916002" cy="1641267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7D0134C-9ED4-442A-9BE8-C3F6DEDA08C2}"/>
                </a:ext>
              </a:extLst>
            </p:cNvPr>
            <p:cNvSpPr/>
            <p:nvPr/>
          </p:nvSpPr>
          <p:spPr>
            <a:xfrm>
              <a:off x="2173397" y="2050200"/>
              <a:ext cx="1800000" cy="151586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AAD6DAC-DF06-48BD-8D3F-2BF6DEE0EC8C}"/>
                </a:ext>
              </a:extLst>
            </p:cNvPr>
            <p:cNvSpPr/>
            <p:nvPr/>
          </p:nvSpPr>
          <p:spPr>
            <a:xfrm>
              <a:off x="2221336" y="2271339"/>
              <a:ext cx="1868063" cy="1420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06081-159D-4A45-8AEA-DB3688052906}"/>
                </a:ext>
              </a:extLst>
            </p:cNvPr>
            <p:cNvSpPr txBox="1"/>
            <p:nvPr/>
          </p:nvSpPr>
          <p:spPr>
            <a:xfrm>
              <a:off x="2262200" y="2488849"/>
              <a:ext cx="1800000" cy="10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2000" dirty="0">
                  <a:latin typeface="Century Gothic" panose="020B0502020202020204" pitchFamily="34" charset="0"/>
                </a:rPr>
                <a:t>Оскарження уповноваженим слідчим суддею України арешту майна в іноземній юрисдикції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Стрелка: изогнутая влево 35">
            <a:extLst>
              <a:ext uri="{FF2B5EF4-FFF2-40B4-BE49-F238E27FC236}">
                <a16:creationId xmlns:a16="http://schemas.microsoft.com/office/drawing/2014/main" id="{8B648854-BD73-4261-A440-8F31B405C3A4}"/>
              </a:ext>
            </a:extLst>
          </p:cNvPr>
          <p:cNvSpPr/>
          <p:nvPr/>
        </p:nvSpPr>
        <p:spPr>
          <a:xfrm>
            <a:off x="7831771" y="1252728"/>
            <a:ext cx="1040747" cy="1647237"/>
          </a:xfrm>
          <a:prstGeom prst="curvedLeftArrow">
            <a:avLst>
              <a:gd name="adj1" fmla="val 21429"/>
              <a:gd name="adj2" fmla="val 54428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D9B99-3AED-4B77-9E44-C1D41C1AA137}"/>
              </a:ext>
            </a:extLst>
          </p:cNvPr>
          <p:cNvSpPr txBox="1"/>
          <p:nvPr/>
        </p:nvSpPr>
        <p:spPr>
          <a:xfrm>
            <a:off x="971999" y="491066"/>
            <a:ext cx="719999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Особливості транскордонних</a:t>
            </a:r>
          </a:p>
          <a:p>
            <a:r>
              <a:rPr lang="uk-UA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розслідувань</a:t>
            </a:r>
            <a:endParaRPr lang="ru-RU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9DA08-7EE5-4051-8185-09A2F39D9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" t="6359" r="20151" b="531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48A339-F943-44FC-B67C-0EF7EF04DA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84FD5F-43A5-4D99-B142-28F243144843}"/>
              </a:ext>
            </a:extLst>
          </p:cNvPr>
          <p:cNvGrpSpPr/>
          <p:nvPr/>
        </p:nvGrpSpPr>
        <p:grpSpPr>
          <a:xfrm>
            <a:off x="4233672" y="393192"/>
            <a:ext cx="4498848" cy="6071616"/>
            <a:chOff x="4681728" y="411480"/>
            <a:chExt cx="4498848" cy="60716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2FDAF36-B372-4790-A68F-FDDBC59CDD46}"/>
                </a:ext>
              </a:extLst>
            </p:cNvPr>
            <p:cNvSpPr/>
            <p:nvPr/>
          </p:nvSpPr>
          <p:spPr>
            <a:xfrm>
              <a:off x="4681728" y="411480"/>
              <a:ext cx="4498848" cy="607161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A3A6F1-A483-42E4-988B-0080FEBC53F2}"/>
                </a:ext>
              </a:extLst>
            </p:cNvPr>
            <p:cNvSpPr txBox="1"/>
            <p:nvPr/>
          </p:nvSpPr>
          <p:spPr>
            <a:xfrm>
              <a:off x="5084064" y="3034974"/>
              <a:ext cx="3730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Ігор</a:t>
              </a:r>
              <a:r>
                <a:rPr lang="ru-RU" sz="3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Федоренко</a:t>
              </a:r>
            </a:p>
            <a:p>
              <a:r>
                <a:rPr lang="uk-UA" sz="3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п</a:t>
              </a:r>
              <a:r>
                <a:rPr lang="ru-RU" sz="30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артнер</a:t>
              </a:r>
              <a:endPara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8D498CB-66DB-4C33-9369-A0E03C387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080" y="792054"/>
              <a:ext cx="1968921" cy="216000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8B71AB-622A-40A2-8438-0117E0C9DA33}"/>
              </a:ext>
            </a:extLst>
          </p:cNvPr>
          <p:cNvSpPr/>
          <p:nvPr/>
        </p:nvSpPr>
        <p:spPr>
          <a:xfrm>
            <a:off x="59267" y="59265"/>
            <a:ext cx="9025465" cy="6731002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31CC5-5D7A-4A36-B0F5-EB3488BA759B}"/>
              </a:ext>
            </a:extLst>
          </p:cNvPr>
          <p:cNvSpPr txBox="1"/>
          <p:nvPr/>
        </p:nvSpPr>
        <p:spPr>
          <a:xfrm>
            <a:off x="4645152" y="4662463"/>
            <a:ext cx="3730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fedorenko@averlex.com</a:t>
            </a:r>
          </a:p>
          <a:p>
            <a:r>
              <a:rPr lang="en-US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www.averlex.com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F634E-496D-4E87-8963-99B81D8EC233}"/>
              </a:ext>
            </a:extLst>
          </p:cNvPr>
          <p:cNvSpPr txBox="1"/>
          <p:nvPr/>
        </p:nvSpPr>
        <p:spPr>
          <a:xfrm>
            <a:off x="4645152" y="1880675"/>
            <a:ext cx="3730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Дякую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за </a:t>
            </a:r>
            <a:r>
              <a:rPr lang="ru-RU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увагу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310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97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Сыч</dc:creator>
  <cp:lastModifiedBy>Анастасия Сыч</cp:lastModifiedBy>
  <cp:revision>10</cp:revision>
  <dcterms:created xsi:type="dcterms:W3CDTF">2020-09-08T16:28:00Z</dcterms:created>
  <dcterms:modified xsi:type="dcterms:W3CDTF">2020-09-08T17:41:19Z</dcterms:modified>
</cp:coreProperties>
</file>