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988B3-14F2-49B8-B679-F4BA9D5F3426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12F4B-BCD9-4D88-897D-E518C858E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9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988B3-14F2-49B8-B679-F4BA9D5F3426}" type="datetimeFigureOut">
              <a:rPr lang="ru-RU" smtClean="0"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2F4B-BCD9-4D88-897D-E518C858E1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0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smtClean="0">
                <a:latin typeface="Calibri" panose="020F0502020204030204" pitchFamily="34" charset="0"/>
              </a:rPr>
              <a:t>Практикоутворюючі кейси ВС у сфері корпоративних відносин.</a:t>
            </a:r>
            <a:br>
              <a:rPr lang="uk-UA" sz="4400" b="1" smtClean="0">
                <a:latin typeface="Calibri" panose="020F0502020204030204" pitchFamily="34" charset="0"/>
              </a:rPr>
            </a:br>
            <a:r>
              <a:rPr lang="uk-UA" sz="4400" b="1" smtClean="0">
                <a:latin typeface="Calibri" panose="020F0502020204030204" pitchFamily="34" charset="0"/>
              </a:rPr>
              <a:t>Мультиюрисдикційні корпоративні спори.</a:t>
            </a:r>
            <a:endParaRPr lang="uk-UA" sz="44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2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smtClean="0"/>
              <a:t>МУЛЬТИЮРИСДИКЦІЙНІ КОРПОРАТИВНІ СПОРИ</a:t>
            </a:r>
            <a:endParaRPr lang="ru-RU" sz="4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smtClean="0"/>
              <a:t>МУЛЬТИЮРИСДИКЦІЙНІ КОРПОРАТИВНІ СПОРИ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smtClean="0"/>
              <a:t>МУЛЬТИЮРИСДИКЦІЙНІ КОРПОРАТИВНІ СПОРИ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smtClean="0"/>
              <a:t>МУЛЬТИЮРИСДИКЦІЙНІ КОРПОРАТИВНІ СПОРИ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5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smtClean="0"/>
              <a:t>МУЛЬТИЮРИСДИКЦІЙНІ КОРПОРАТИВНІ СПОРИ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6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8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1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mtClean="0"/>
              <a:t>ПРАКТИКОУТВОРЮЮЧІ КЕЙСИ ВС У СФЕРІ КОРПОРАТИВНИХ ВІДНОСИН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Широкоэкранный</PresentationFormat>
  <Paragraphs>16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Практикоутворюючі кейси ВС у сфері корпоративних відносин. Мультиюрисдикційні корпоративні спори.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ПРАКТИКОУТВОРЮЮЧІ КЕЙСИ ВС У СФЕРІ КОРПОРАТИВНИХ ВІДНОСИН</vt:lpstr>
      <vt:lpstr>МУЛЬТИЮРИСДИКЦІЙНІ КОРПОРАТИВНІ СПОРИ</vt:lpstr>
      <vt:lpstr>МУЛЬТИЮРИСДИКЦІЙНІ КОРПОРАТИВНІ СПОРИ</vt:lpstr>
      <vt:lpstr>МУЛЬТИЮРИСДИКЦІЙНІ КОРПОРАТИВНІ СПОРИ</vt:lpstr>
      <vt:lpstr>МУЛЬТИЮРИСДИКЦІЙНІ КОРПОРАТИВНІ СПОРИ</vt:lpstr>
      <vt:lpstr>МУЛЬТИЮРИСДИКЦІЙНІ КОРПОРАТИВНІ СПОРИ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Практикоутворюючі кейси ВС у сфері корпоративних відносин. Мультиюрисдикційні корпоративні спори.</dc:title>
  <dc:creator>Admin</dc:creator>
  <cp:lastModifiedBy>Admin</cp:lastModifiedBy>
  <cp:revision>1</cp:revision>
  <dcterms:created xsi:type="dcterms:W3CDTF">2019-06-12T05:24:03Z</dcterms:created>
  <dcterms:modified xsi:type="dcterms:W3CDTF">2019-06-12T05:24:03Z</dcterms:modified>
</cp:coreProperties>
</file>