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4"/>
    <p:sldMasterId id="2147483663" r:id="rId5"/>
    <p:sldMasterId id="2147483658" r:id="rId6"/>
  </p:sldMasterIdLst>
  <p:notesMasterIdLst>
    <p:notesMasterId r:id="rId24"/>
  </p:notesMasterIdLst>
  <p:handoutMasterIdLst>
    <p:handoutMasterId r:id="rId25"/>
  </p:handoutMasterIdLst>
  <p:sldIdLst>
    <p:sldId id="316" r:id="rId7"/>
    <p:sldId id="315" r:id="rId8"/>
    <p:sldId id="301" r:id="rId9"/>
    <p:sldId id="308" r:id="rId10"/>
    <p:sldId id="323" r:id="rId11"/>
    <p:sldId id="309" r:id="rId12"/>
    <p:sldId id="340" r:id="rId13"/>
    <p:sldId id="342" r:id="rId14"/>
    <p:sldId id="341" r:id="rId15"/>
    <p:sldId id="328" r:id="rId16"/>
    <p:sldId id="337" r:id="rId17"/>
    <p:sldId id="330" r:id="rId18"/>
    <p:sldId id="345" r:id="rId19"/>
    <p:sldId id="332" r:id="rId20"/>
    <p:sldId id="346" r:id="rId21"/>
    <p:sldId id="333" r:id="rId22"/>
    <p:sldId id="339" r:id="rId23"/>
  </p:sldIdLst>
  <p:sldSz cx="12192000" cy="6858000"/>
  <p:notesSz cx="6797675" cy="9928225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egoe UI Semibold" panose="020B0702040204020203" pitchFamily="34" charset="0"/>
      <p:bold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Segoe UI Light" panose="020B0502040204020203" pitchFamily="34" charset="0"/>
      <p:regular r:id="rId34"/>
      <p:italic r:id="rId35"/>
    </p:embeddedFont>
    <p:embeddedFont>
      <p:font typeface="Amatic SC" panose="020B0604020202020204" charset="-79"/>
      <p:regular r:id="rId36"/>
      <p:bold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52875EE-9D7D-473F-A79B-71787776A818}">
          <p14:sldIdLst>
            <p14:sldId id="316"/>
            <p14:sldId id="315"/>
            <p14:sldId id="301"/>
            <p14:sldId id="308"/>
            <p14:sldId id="323"/>
            <p14:sldId id="309"/>
            <p14:sldId id="340"/>
            <p14:sldId id="342"/>
            <p14:sldId id="341"/>
            <p14:sldId id="328"/>
          </p14:sldIdLst>
        </p14:section>
        <p14:section name="Юристы" id="{08222983-18E8-4647-A7E1-3AA0C9CCE0A6}">
          <p14:sldIdLst>
            <p14:sldId id="337"/>
            <p14:sldId id="330"/>
            <p14:sldId id="345"/>
            <p14:sldId id="332"/>
            <p14:sldId id="346"/>
            <p14:sldId id="333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orient="horz" pos="3680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orient="horz" pos="342" userDrawn="1">
          <p15:clr>
            <a:srgbClr val="A4A3A4"/>
          </p15:clr>
        </p15:guide>
        <p15:guide id="5" pos="461" userDrawn="1">
          <p15:clr>
            <a:srgbClr val="A4A3A4"/>
          </p15:clr>
        </p15:guide>
        <p15:guide id="6" pos="6814" userDrawn="1">
          <p15:clr>
            <a:srgbClr val="A4A3A4"/>
          </p15:clr>
        </p15:guide>
        <p15:guide id="7" pos="1060" userDrawn="1">
          <p15:clr>
            <a:srgbClr val="A4A3A4"/>
          </p15:clr>
        </p15:guide>
        <p15:guide id="8" pos="1638" userDrawn="1">
          <p15:clr>
            <a:srgbClr val="A4A3A4"/>
          </p15:clr>
        </p15:guide>
        <p15:guide id="9" pos="2790" userDrawn="1">
          <p15:clr>
            <a:srgbClr val="A4A3A4"/>
          </p15:clr>
        </p15:guide>
        <p15:guide id="10" pos="4506" userDrawn="1">
          <p15:clr>
            <a:srgbClr val="A4A3A4"/>
          </p15:clr>
        </p15:guide>
        <p15:guide id="11" pos="3174" userDrawn="1">
          <p15:clr>
            <a:srgbClr val="A4A3A4"/>
          </p15:clr>
        </p15:guide>
        <p15:guide id="12" pos="4902" userDrawn="1">
          <p15:clr>
            <a:srgbClr val="A4A3A4"/>
          </p15:clr>
        </p15:guide>
        <p15:guide id="13" pos="1449" userDrawn="1">
          <p15:clr>
            <a:srgbClr val="A4A3A4"/>
          </p15:clr>
        </p15:guide>
        <p15:guide id="14" pos="2615" userDrawn="1">
          <p15:clr>
            <a:srgbClr val="A4A3A4"/>
          </p15:clr>
        </p15:guide>
        <p15:guide id="15" pos="3772" userDrawn="1">
          <p15:clr>
            <a:srgbClr val="A4A3A4"/>
          </p15:clr>
        </p15:guide>
        <p15:guide id="16" pos="3929" userDrawn="1">
          <p15:clr>
            <a:srgbClr val="A4A3A4"/>
          </p15:clr>
        </p15:guide>
        <p15:guide id="17" pos="5084" userDrawn="1">
          <p15:clr>
            <a:srgbClr val="A4A3A4"/>
          </p15:clr>
        </p15:guide>
        <p15:guide id="18" pos="884" userDrawn="1">
          <p15:clr>
            <a:srgbClr val="A4A3A4"/>
          </p15:clr>
        </p15:guide>
        <p15:guide id="19" pos="5654" userDrawn="1">
          <p15:clr>
            <a:srgbClr val="A4A3A4"/>
          </p15:clr>
        </p15:guide>
        <p15:guide id="20" pos="5473" userDrawn="1">
          <p15:clr>
            <a:srgbClr val="A4A3A4"/>
          </p15:clr>
        </p15:guide>
        <p15:guide id="21" pos="4326" userDrawn="1">
          <p15:clr>
            <a:srgbClr val="A4A3A4"/>
          </p15:clr>
        </p15:guide>
        <p15:guide id="22" pos="6630" userDrawn="1">
          <p15:clr>
            <a:srgbClr val="A4A3A4"/>
          </p15:clr>
        </p15:guide>
        <p15:guide id="23" pos="6235" userDrawn="1">
          <p15:clr>
            <a:srgbClr val="A4A3A4"/>
          </p15:clr>
        </p15:guide>
        <p15:guide id="24" pos="2025" userDrawn="1">
          <p15:clr>
            <a:srgbClr val="A4A3A4"/>
          </p15:clr>
        </p15:guide>
        <p15:guide id="25" pos="2207" userDrawn="1">
          <p15:clr>
            <a:srgbClr val="A4A3A4"/>
          </p15:clr>
        </p15:guide>
        <p15:guide id="26" pos="3341" userDrawn="1">
          <p15:clr>
            <a:srgbClr val="A4A3A4"/>
          </p15:clr>
        </p15:guide>
        <p15:guide id="27" pos="7197" userDrawn="1">
          <p15:clr>
            <a:srgbClr val="A4A3A4"/>
          </p15:clr>
        </p15:guide>
        <p15:guide id="28" pos="6063" userDrawn="1">
          <p15:clr>
            <a:srgbClr val="A4A3A4"/>
          </p15:clr>
        </p15:guide>
        <p15:guide id="29" pos="3840" userDrawn="1">
          <p15:clr>
            <a:srgbClr val="F26B43"/>
          </p15:clr>
        </p15:guide>
        <p15:guide id="30" orient="horz" pos="1230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23B"/>
    <a:srgbClr val="A6A6A6"/>
    <a:srgbClr val="E0001A"/>
    <a:srgbClr val="C00000"/>
    <a:srgbClr val="BFBFBF"/>
    <a:srgbClr val="CBC9C5"/>
    <a:srgbClr val="BABAB8"/>
    <a:srgbClr val="000000"/>
    <a:srgbClr val="E6001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5" autoAdjust="0"/>
    <p:restoredTop sz="86825" autoAdjust="0"/>
  </p:normalViewPr>
  <p:slideViewPr>
    <p:cSldViewPr snapToGrid="0">
      <p:cViewPr varScale="1">
        <p:scale>
          <a:sx n="100" d="100"/>
          <a:sy n="100" d="100"/>
        </p:scale>
        <p:origin x="438" y="84"/>
      </p:cViewPr>
      <p:guideLst>
        <p:guide orient="horz"/>
        <p:guide orient="horz" pos="3680"/>
        <p:guide orient="horz" pos="799"/>
        <p:guide orient="horz" pos="342"/>
        <p:guide pos="461"/>
        <p:guide pos="6814"/>
        <p:guide pos="1060"/>
        <p:guide pos="1638"/>
        <p:guide pos="2790"/>
        <p:guide pos="4506"/>
        <p:guide pos="3174"/>
        <p:guide pos="4902"/>
        <p:guide pos="1449"/>
        <p:guide pos="2615"/>
        <p:guide pos="3772"/>
        <p:guide pos="3929"/>
        <p:guide pos="5084"/>
        <p:guide pos="884"/>
        <p:guide pos="5654"/>
        <p:guide pos="5473"/>
        <p:guide pos="4326"/>
        <p:guide pos="6630"/>
        <p:guide pos="6235"/>
        <p:guide pos="2025"/>
        <p:guide pos="2207"/>
        <p:guide pos="3341"/>
        <p:guide pos="7197"/>
        <p:guide pos="6063"/>
        <p:guide pos="3840"/>
        <p:guide orient="horz" pos="12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-3798" y="-120"/>
      </p:cViewPr>
      <p:guideLst>
        <p:guide orient="horz" pos="3127"/>
        <p:guide pos="2141"/>
      </p:guideLst>
    </p:cSldViewPr>
  </p:notesViewPr>
  <p:gridSpacing cx="230429" cy="23042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DE5E0A5F-C420-49B5-8397-1EBCE15714C2}" type="datetimeFigureOut">
              <a:rPr lang="ru-RU" smtClean="0">
                <a:latin typeface="Segoe UI Light" panose="020B0502040204020203" pitchFamily="34" charset="0"/>
              </a:rPr>
              <a:t>22.10.2019</a:t>
            </a:fld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35FDB4CE-893F-4378-BB05-473A53FA8C04}" type="slidenum">
              <a:rPr lang="ru-RU" smtClean="0">
                <a:latin typeface="Segoe UI Light" panose="020B0502040204020203" pitchFamily="34" charset="0"/>
              </a:rPr>
              <a:t>‹#›</a:t>
            </a:fld>
            <a:endParaRPr lang="ru-RU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44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>
                <a:latin typeface="Segoe UI Light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>
                <a:latin typeface="Segoe UI Light" panose="020B0502040204020203" pitchFamily="34" charset="0"/>
              </a:defRPr>
            </a:lvl1pPr>
          </a:lstStyle>
          <a:p>
            <a:fld id="{D2A85737-DEB6-4A6C-A147-55A806BC389E}" type="datetimeFigureOut">
              <a:rPr lang="ru-RU" smtClean="0"/>
              <a:pPr/>
              <a:t>22.10.2019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>
                <a:latin typeface="Segoe UI Light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>
                <a:latin typeface="Segoe UI Light" panose="020B0502040204020203" pitchFamily="34" charset="0"/>
              </a:defRPr>
            </a:lvl1pPr>
          </a:lstStyle>
          <a:p>
            <a:fld id="{4237A5D1-FA36-4203-A94D-C5DE0DB7EF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6352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98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11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такое Хороший ресторан?</a:t>
            </a:r>
          </a:p>
          <a:p>
            <a:r>
              <a:rPr lang="ru-RU" dirty="0"/>
              <a:t>Картинка внутри ресторана на столе появляется сервировка по одному предмету: тарелка, приборы, графин с водой и официант</a:t>
            </a:r>
          </a:p>
          <a:p>
            <a:r>
              <a:rPr lang="ru-RU" dirty="0"/>
              <a:t>Этого достаточно? </a:t>
            </a:r>
          </a:p>
          <a:p>
            <a:pPr defTabSz="913028"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ru-RU" dirty="0"/>
              <a:t>А если это Макдональдс? – появляется по клику и по клику исчезает вывеска или лого ресторана Макдональдс</a:t>
            </a:r>
            <a:endParaRPr lang="en-US" dirty="0"/>
          </a:p>
          <a:p>
            <a:pPr defTabSz="913028">
              <a:defRPr/>
            </a:pPr>
            <a:r>
              <a:rPr lang="ru-RU" dirty="0"/>
              <a:t>А если это китайский ресторан? Появляется китаец с миской и палочками по клику и по клику исчезает</a:t>
            </a:r>
          </a:p>
          <a:p>
            <a:pPr defTabSz="913028"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4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Забывают про клиента</a:t>
            </a:r>
          </a:p>
          <a:p>
            <a:r>
              <a:rPr lang="ru-RU" dirty="0"/>
              <a:t>Нет </a:t>
            </a:r>
            <a:r>
              <a:rPr lang="ru-RU" dirty="0" err="1"/>
              <a:t>универс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17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909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21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061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14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A5D1-FA36-4203-A94D-C5DE0DB7EF76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88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ksandr.karachevsk\Desktop\Перезентация_шаблон\bg_logo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237"/>
            <a:ext cx="13159154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Metinvest\brandbook\лого\Metinvest_Logo_AllFormats\Metinvest_Logo_AllFormats\UKR\Metinvest_Logo_Ukr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"/>
          <a:stretch/>
        </p:blipFill>
        <p:spPr bwMode="auto">
          <a:xfrm>
            <a:off x="5212161" y="1457410"/>
            <a:ext cx="1692732" cy="2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6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ksandr.karachevsk\Desktop\Перезентация_шаблон\bg_logo_white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1937"/>
            <a:ext cx="13159154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ный слайд (опциона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427893" y="301849"/>
            <a:ext cx="11336215" cy="0"/>
          </a:xfrm>
          <a:prstGeom prst="line">
            <a:avLst/>
          </a:prstGeom>
          <a:ln w="127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>
            <a:off x="427893" y="6546124"/>
            <a:ext cx="11336215" cy="0"/>
          </a:xfrm>
          <a:prstGeom prst="line">
            <a:avLst/>
          </a:prstGeom>
          <a:ln w="127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aleksandr.karachevsk\Desktop\Перезентация_шаблон\mih_logo_w_ukr_white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21" y="5613762"/>
            <a:ext cx="1998783" cy="1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16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ключите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 userDrawn="1"/>
        </p:nvCxnSpPr>
        <p:spPr>
          <a:xfrm>
            <a:off x="427893" y="6546124"/>
            <a:ext cx="1133621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07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(опциона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Metinvest\brandbook\лого\Metinvest_Logo_AllFormats\Metinvest_Logo_AllFormats\UKR\Metinvest_Logo_Ukr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"/>
          <a:stretch/>
        </p:blipFill>
        <p:spPr bwMode="auto">
          <a:xfrm>
            <a:off x="5319164" y="6038409"/>
            <a:ext cx="1683422" cy="2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427893" y="301849"/>
            <a:ext cx="11336215" cy="0"/>
          </a:xfrm>
          <a:prstGeom prst="line">
            <a:avLst/>
          </a:prstGeom>
          <a:ln w="12700">
            <a:solidFill>
              <a:srgbClr val="E30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>
            <a:off x="427893" y="6546124"/>
            <a:ext cx="11336215" cy="0"/>
          </a:xfrm>
          <a:prstGeom prst="line">
            <a:avLst/>
          </a:prstGeom>
          <a:ln w="12700">
            <a:solidFill>
              <a:srgbClr val="E30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84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 userDrawn="1"/>
        </p:nvCxnSpPr>
        <p:spPr>
          <a:xfrm>
            <a:off x="427893" y="6546124"/>
            <a:ext cx="11336215" cy="0"/>
          </a:xfrm>
          <a:prstGeom prst="line">
            <a:avLst/>
          </a:prstGeom>
          <a:ln w="12700">
            <a:solidFill>
              <a:srgbClr val="E30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90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fld id="{92C80F22-B9CE-1447-9C8C-FA80331DC138}" type="datetimeFigureOut">
              <a:rPr lang="ru-RU" smtClean="0"/>
              <a:pPr/>
              <a:t>22.10.2019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fld id="{67B8DC13-7BAF-1743-AC63-8C761166A3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95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fld id="{92C80F22-B9CE-1447-9C8C-FA80331DC138}" type="datetimeFigureOut">
              <a:rPr lang="ru-RU" smtClean="0"/>
              <a:pPr/>
              <a:t>22.10.2019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fld id="{67B8DC13-7BAF-1743-AC63-8C761166A3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38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61784" y="519113"/>
            <a:ext cx="7006492" cy="7493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Заголовок первого уровня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 sz="1477"/>
            </a:lvl1pPr>
          </a:lstStyle>
          <a:p>
            <a:fld id="{84354509-BB7E-4CD0-B600-C43E671D25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75678" y="1515005"/>
            <a:ext cx="3331307" cy="4315884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429371" y="1526293"/>
            <a:ext cx="6996722" cy="4304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3146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имер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60464" y="542925"/>
            <a:ext cx="7021706" cy="72548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Заголовок первого уровня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 sz="1477"/>
            </a:lvl1pPr>
          </a:lstStyle>
          <a:p>
            <a:fld id="{84354509-BB7E-4CD0-B600-C43E671D25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75677" y="1481138"/>
            <a:ext cx="3331307" cy="4349750"/>
          </a:xfrm>
        </p:spPr>
        <p:txBody>
          <a:bodyPr/>
          <a:lstStyle>
            <a:lvl1pPr>
              <a:defRPr sz="1046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1" name="Объект 8"/>
          <p:cNvSpPr>
            <a:spLocks noGrp="1"/>
          </p:cNvSpPr>
          <p:nvPr>
            <p:ph sz="quarter" idx="17"/>
          </p:nvPr>
        </p:nvSpPr>
        <p:spPr>
          <a:xfrm>
            <a:off x="4429370" y="3657601"/>
            <a:ext cx="3352800" cy="21612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Объект 8"/>
          <p:cNvSpPr>
            <a:spLocks noGrp="1"/>
          </p:cNvSpPr>
          <p:nvPr>
            <p:ph sz="quarter" idx="19"/>
          </p:nvPr>
        </p:nvSpPr>
        <p:spPr>
          <a:xfrm>
            <a:off x="8071340" y="3657601"/>
            <a:ext cx="3354752" cy="21612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" name="Объект 8"/>
          <p:cNvSpPr>
            <a:spLocks noGrp="1"/>
          </p:cNvSpPr>
          <p:nvPr>
            <p:ph sz="quarter" idx="20"/>
          </p:nvPr>
        </p:nvSpPr>
        <p:spPr>
          <a:xfrm>
            <a:off x="4429370" y="1495426"/>
            <a:ext cx="3352800" cy="19335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Объект 8"/>
          <p:cNvSpPr>
            <a:spLocks noGrp="1"/>
          </p:cNvSpPr>
          <p:nvPr>
            <p:ph sz="quarter" idx="21"/>
          </p:nvPr>
        </p:nvSpPr>
        <p:spPr>
          <a:xfrm>
            <a:off x="8071340" y="1495426"/>
            <a:ext cx="3354752" cy="19335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402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имер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75678" y="519113"/>
            <a:ext cx="7006492" cy="7493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Заголовок первого уровня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 sz="1477"/>
            </a:lvl1pPr>
          </a:lstStyle>
          <a:p>
            <a:fld id="{84354509-BB7E-4CD0-B600-C43E671D25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60465" y="1481138"/>
            <a:ext cx="3242967" cy="4349750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0" name="Объект 8"/>
          <p:cNvSpPr>
            <a:spLocks noGrp="1"/>
          </p:cNvSpPr>
          <p:nvPr>
            <p:ph sz="quarter" idx="16"/>
          </p:nvPr>
        </p:nvSpPr>
        <p:spPr>
          <a:xfrm>
            <a:off x="4429370" y="1481139"/>
            <a:ext cx="3352800" cy="21880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1" name="Объект 8"/>
          <p:cNvSpPr>
            <a:spLocks noGrp="1"/>
          </p:cNvSpPr>
          <p:nvPr>
            <p:ph sz="quarter" idx="17"/>
          </p:nvPr>
        </p:nvSpPr>
        <p:spPr>
          <a:xfrm>
            <a:off x="4429370" y="3923818"/>
            <a:ext cx="6996724" cy="19070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2" name="Объект 8"/>
          <p:cNvSpPr>
            <a:spLocks noGrp="1"/>
          </p:cNvSpPr>
          <p:nvPr>
            <p:ph sz="quarter" idx="18"/>
          </p:nvPr>
        </p:nvSpPr>
        <p:spPr>
          <a:xfrm>
            <a:off x="8071340" y="1481139"/>
            <a:ext cx="3358972" cy="21996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238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имер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75678" y="519113"/>
            <a:ext cx="7006492" cy="7493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Заголовок первого уровня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 sz="1477"/>
            </a:lvl1pPr>
          </a:lstStyle>
          <a:p>
            <a:fld id="{84354509-BB7E-4CD0-B600-C43E671D25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75677" y="1504710"/>
            <a:ext cx="3331307" cy="1921397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" name="Текст 6"/>
          <p:cNvSpPr>
            <a:spLocks noGrp="1"/>
          </p:cNvSpPr>
          <p:nvPr>
            <p:ph type="body" sz="quarter" idx="14"/>
          </p:nvPr>
        </p:nvSpPr>
        <p:spPr>
          <a:xfrm>
            <a:off x="4429371" y="1504710"/>
            <a:ext cx="3331307" cy="1921397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15"/>
          </p:nvPr>
        </p:nvSpPr>
        <p:spPr>
          <a:xfrm>
            <a:off x="775677" y="3646025"/>
            <a:ext cx="3331307" cy="2187616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16"/>
          </p:nvPr>
        </p:nvSpPr>
        <p:spPr>
          <a:xfrm>
            <a:off x="4429371" y="3646025"/>
            <a:ext cx="3331307" cy="2187616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17"/>
          </p:nvPr>
        </p:nvSpPr>
        <p:spPr>
          <a:xfrm>
            <a:off x="8071340" y="1504710"/>
            <a:ext cx="3331307" cy="1921397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6"/>
          <p:cNvSpPr>
            <a:spLocks noGrp="1"/>
          </p:cNvSpPr>
          <p:nvPr>
            <p:ph type="body" sz="quarter" idx="18"/>
          </p:nvPr>
        </p:nvSpPr>
        <p:spPr>
          <a:xfrm>
            <a:off x="8071340" y="3646025"/>
            <a:ext cx="3331307" cy="2187616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48818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06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68" r:id="rId4"/>
    <p:sldLayoutId id="2147483669" r:id="rId5"/>
  </p:sldLayoutIdLst>
  <p:txStyles>
    <p:titleStyle>
      <a:lvl1pPr algn="ctr" defTabSz="1125444" rtl="0" eaLnBrk="1" latinLnBrk="0" hangingPunct="1">
        <a:spcBef>
          <a:spcPct val="0"/>
        </a:spcBef>
        <a:buNone/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41" indent="-42204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23" indent="-351701" algn="l" defTabSz="1125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04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26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248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4970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59532" y="6270025"/>
            <a:ext cx="2844800" cy="26479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723" b="1">
                <a:solidFill>
                  <a:schemeClr val="tx1"/>
                </a:solidFill>
                <a:latin typeface="Segoe UI Light" panose="020B0502040204020203" pitchFamily="34" charset="0"/>
              </a:defRPr>
            </a:lvl1pPr>
          </a:lstStyle>
          <a:p>
            <a:fld id="{84354509-BB7E-4CD0-B600-C43E671D254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722282" y="6058167"/>
            <a:ext cx="10708150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65414" y="1500189"/>
            <a:ext cx="7013372" cy="417671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2332" y="532761"/>
            <a:ext cx="7009839" cy="73565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Заголовок первого уровня</a:t>
            </a:r>
          </a:p>
        </p:txBody>
      </p:sp>
      <p:pic>
        <p:nvPicPr>
          <p:cNvPr id="7" name="Picture 3" descr="C:\Users\aleksandr.karachevsk\Desktop\Перезентация_шаблон\mih_logo_w_ukr_white-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53" y="5981849"/>
            <a:ext cx="1524114" cy="87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38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hdr="0" ftr="0" dt="0"/>
  <p:txStyles>
    <p:titleStyle>
      <a:lvl1pPr algn="l" defTabSz="1125444" rtl="0" eaLnBrk="1" latinLnBrk="0" hangingPunct="1">
        <a:lnSpc>
          <a:spcPts val="2585"/>
        </a:lnSpc>
        <a:spcBef>
          <a:spcPct val="0"/>
        </a:spcBef>
        <a:buNone/>
        <a:defRPr lang="ru-RU" sz="2462" b="1" i="0" kern="1200" cap="none" spc="0" baseline="0" smtClean="0">
          <a:solidFill>
            <a:schemeClr val="tx1"/>
          </a:solidFill>
          <a:effectLst/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0" indent="0" algn="l" defTabSz="1125444" rtl="0" eaLnBrk="1" latinLnBrk="0" hangingPunct="1">
        <a:spcBef>
          <a:spcPct val="20000"/>
        </a:spcBef>
        <a:buFont typeface="Arial" panose="020B0604020202020204" pitchFamily="34" charset="0"/>
        <a:buNone/>
        <a:defRPr sz="1108" b="0" i="0" kern="1200" baseline="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1pPr>
      <a:lvl2pPr marL="562722" indent="0" algn="l" defTabSz="1125444" rtl="0" eaLnBrk="1" latinLnBrk="0" hangingPunct="1">
        <a:spcBef>
          <a:spcPct val="20000"/>
        </a:spcBef>
        <a:buFont typeface="Arial" panose="020B0604020202020204" pitchFamily="34" charset="0"/>
        <a:buNone/>
        <a:defRPr sz="862" b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1324741" indent="-199297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tabLst>
          <a:tab pos="224699" algn="l"/>
        </a:tabLst>
        <a:defRPr sz="862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1688165" indent="0" algn="l" defTabSz="1125444" rtl="0" eaLnBrk="1" latinLnBrk="0" hangingPunct="1">
        <a:spcBef>
          <a:spcPct val="20000"/>
        </a:spcBef>
        <a:buFont typeface="Arial" panose="020B0604020202020204" pitchFamily="34" charset="0"/>
        <a:buNone/>
        <a:defRPr sz="862" kern="1200" baseline="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2532248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»"/>
        <a:tabLst>
          <a:tab pos="113326" algn="l"/>
        </a:tabLst>
        <a:defRPr sz="738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3094970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12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1" r:id="rId3"/>
  </p:sldLayoutIdLst>
  <p:txStyles>
    <p:titleStyle>
      <a:lvl1pPr algn="ctr" defTabSz="1125444" rtl="0" eaLnBrk="1" latinLnBrk="0" hangingPunct="1">
        <a:spcBef>
          <a:spcPct val="0"/>
        </a:spcBef>
        <a:buNone/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41" indent="-42204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23" indent="-351701" algn="l" defTabSz="1125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04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26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248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4970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1125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22.png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22.png"/><Relationship Id="rId1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39D67E76-D1E3-4190-8431-0D99A78203E3}"/>
              </a:ext>
            </a:extLst>
          </p:cNvPr>
          <p:cNvSpPr/>
          <p:nvPr/>
        </p:nvSpPr>
        <p:spPr>
          <a:xfrm>
            <a:off x="3214688" y="4927626"/>
            <a:ext cx="6142818" cy="1069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2462"/>
              </a:lnSpc>
            </a:pPr>
            <a:r>
              <a:rPr lang="ru-RU" sz="2000" b="1" dirty="0" smtClean="0"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Романова Светлана,</a:t>
            </a:r>
            <a:r>
              <a:rPr lang="en-US" sz="2000" b="1" dirty="0" smtClean="0"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Segoe UI Semibold" panose="020B07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462"/>
              </a:lnSpc>
            </a:pPr>
            <a:r>
              <a:rPr lang="ru-RU" b="1" dirty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Директор по правовому обеспечению</a:t>
            </a:r>
          </a:p>
          <a:p>
            <a:pPr algn="ctr">
              <a:lnSpc>
                <a:spcPts val="2462"/>
              </a:lnSpc>
            </a:pPr>
            <a:r>
              <a:rPr lang="ru-RU" b="1" dirty="0" err="1" smtClean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Метинвест</a:t>
            </a:r>
            <a:r>
              <a:rPr lang="ru-RU" b="1" dirty="0" smtClean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Холдинг</a:t>
            </a:r>
            <a:endParaRPr lang="ru-RU" b="1" dirty="0">
              <a:latin typeface="Segoe UI Light" panose="020B05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869"/>
              </a:lnSpc>
            </a:pPr>
            <a:endParaRPr sz="2215" b="1" i="1" dirty="0">
              <a:latin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012E13-304D-4C02-9479-73398ADC0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63" y="1878861"/>
            <a:ext cx="6615843" cy="1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86DAE37-A532-49EA-AA54-E28423BB36A5}"/>
              </a:ext>
            </a:extLst>
          </p:cNvPr>
          <p:cNvSpPr/>
          <p:nvPr/>
        </p:nvSpPr>
        <p:spPr>
          <a:xfrm>
            <a:off x="8781920" y="2446019"/>
            <a:ext cx="2627312" cy="1883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59BBCA-D2F0-4192-871C-D44A5E304AAB}"/>
              </a:ext>
            </a:extLst>
          </p:cNvPr>
          <p:cNvSpPr/>
          <p:nvPr/>
        </p:nvSpPr>
        <p:spPr>
          <a:xfrm>
            <a:off x="3214688" y="2463328"/>
            <a:ext cx="2627312" cy="1883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4E74498-9101-45A3-A5A4-0B1B29B4795E}"/>
              </a:ext>
            </a:extLst>
          </p:cNvPr>
          <p:cNvSpPr txBox="1">
            <a:spLocks/>
          </p:cNvSpPr>
          <p:nvPr/>
        </p:nvSpPr>
        <p:spPr>
          <a:xfrm>
            <a:off x="765175" y="542925"/>
            <a:ext cx="10671175" cy="638090"/>
          </a:xfrm>
          <a:prstGeom prst="rect">
            <a:avLst/>
          </a:prstGeom>
        </p:spPr>
        <p:txBody>
          <a:bodyPr anchor="ctr"/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E0001A"/>
                </a:solidFill>
                <a:latin typeface="Amatic SC" panose="00000500000000000000" pitchFamily="2" charset="-79"/>
              </a:rPr>
              <a:t>Качество-это…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97C3081-CC35-4E69-BDBE-DB996610685A}"/>
              </a:ext>
            </a:extLst>
          </p:cNvPr>
          <p:cNvSpPr txBox="1">
            <a:spLocks/>
          </p:cNvSpPr>
          <p:nvPr/>
        </p:nvSpPr>
        <p:spPr>
          <a:xfrm>
            <a:off x="993321" y="2020444"/>
            <a:ext cx="4661627" cy="400110"/>
          </a:xfrm>
          <a:prstGeom prst="rect">
            <a:avLst/>
          </a:prstGeom>
        </p:spPr>
        <p:txBody>
          <a:bodyPr anchor="ctr"/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Соответствовать ожиданиям клиента?</a:t>
            </a:r>
          </a:p>
        </p:txBody>
      </p:sp>
      <p:pic>
        <p:nvPicPr>
          <p:cNvPr id="6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32281873-EFA5-46D6-9A12-1BED082E6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E3CDEBF-754A-4249-8C59-DB25304EF4A4}"/>
              </a:ext>
            </a:extLst>
          </p:cNvPr>
          <p:cNvSpPr txBox="1">
            <a:spLocks/>
          </p:cNvSpPr>
          <p:nvPr/>
        </p:nvSpPr>
        <p:spPr>
          <a:xfrm>
            <a:off x="4429125" y="3415491"/>
            <a:ext cx="7007225" cy="638090"/>
          </a:xfrm>
          <a:prstGeom prst="rect">
            <a:avLst/>
          </a:prstGeom>
        </p:spPr>
        <p:txBody>
          <a:bodyPr anchor="ctr"/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endParaRPr lang="ru-RU" sz="5400" b="1" dirty="0">
              <a:latin typeface="Amatic SC" panose="000005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345A2-F3AF-4C46-A0EB-FD053E3B875F}"/>
              </a:ext>
            </a:extLst>
          </p:cNvPr>
          <p:cNvSpPr txBox="1"/>
          <p:nvPr/>
        </p:nvSpPr>
        <p:spPr>
          <a:xfrm>
            <a:off x="6673176" y="1928111"/>
            <a:ext cx="44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matic SC" panose="00000500000000000000" pitchFamily="2" charset="-79"/>
                <a:cs typeface="Amatic SC" panose="00000500000000000000" pitchFamily="2" charset="-79"/>
              </a:rPr>
              <a:t>Превышать ожидания клиента?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1ECA6B1-B36A-4185-9558-13FD046B9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"/>
          <a:stretch/>
        </p:blipFill>
        <p:spPr bwMode="auto">
          <a:xfrm>
            <a:off x="1104539" y="2754534"/>
            <a:ext cx="4439192" cy="26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Результат пошуку зображень за запитом &quot;ресторан высокой кухни&quot;">
            <a:extLst>
              <a:ext uri="{FF2B5EF4-FFF2-40B4-BE49-F238E27FC236}">
                <a16:creationId xmlns:a16="http://schemas.microsoft.com/office/drawing/2014/main" id="{55605223-8EDA-4371-9235-828438D6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70" y="2754535"/>
            <a:ext cx="4439192" cy="26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стол, окно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B353FA5-4531-45B4-B8D7-97A841FBD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56"/>
          <a:stretch/>
        </p:blipFill>
        <p:spPr>
          <a:xfrm>
            <a:off x="0" y="0"/>
            <a:ext cx="12459794" cy="69977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89E0D4-A06B-4908-A022-EC79B3F39735}"/>
              </a:ext>
            </a:extLst>
          </p:cNvPr>
          <p:cNvSpPr/>
          <p:nvPr/>
        </p:nvSpPr>
        <p:spPr>
          <a:xfrm>
            <a:off x="0" y="0"/>
            <a:ext cx="12459794" cy="6997700"/>
          </a:xfrm>
          <a:prstGeom prst="rect">
            <a:avLst/>
          </a:prstGeom>
          <a:solidFill>
            <a:schemeClr val="dk1">
              <a:alpha val="3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224641-F678-4D51-B934-1257ACAA8CDF}"/>
              </a:ext>
            </a:extLst>
          </p:cNvPr>
          <p:cNvSpPr/>
          <p:nvPr/>
        </p:nvSpPr>
        <p:spPr>
          <a:xfrm>
            <a:off x="731838" y="2979014"/>
            <a:ext cx="10704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КАЧЕСТВО = </a:t>
            </a:r>
            <a:r>
              <a:rPr lang="ru-RU" sz="5400" b="1" dirty="0">
                <a:solidFill>
                  <a:srgbClr val="E0001A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ОПЫТ В КРИТЕРИЯХ </a:t>
            </a:r>
            <a:r>
              <a:rPr lang="ru-RU" sz="5400" b="1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≥ ОЖИДАНИЯ КЛИЕНТА</a:t>
            </a:r>
          </a:p>
        </p:txBody>
      </p:sp>
      <p:pic>
        <p:nvPicPr>
          <p:cNvPr id="8" name="Picture 3" descr="C:\Users\aleksandr.karachevsk\Desktop\Перезентация_шаблон\mih_logo_w_ukr_white-01.png">
            <a:extLst>
              <a:ext uri="{FF2B5EF4-FFF2-40B4-BE49-F238E27FC236}">
                <a16:creationId xmlns:a16="http://schemas.microsoft.com/office/drawing/2014/main" id="{B43B730F-5CB9-4578-9C83-B971BEBE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3246" y="5949005"/>
            <a:ext cx="1608998" cy="1139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2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мужчи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CE3C3B4-802C-45B2-B8D3-AEFFDBF0C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247C74-DCAC-495C-A0CB-A47755BAC9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224641-F678-4D51-B934-1257ACAA8CDF}"/>
              </a:ext>
            </a:extLst>
          </p:cNvPr>
          <p:cNvSpPr/>
          <p:nvPr/>
        </p:nvSpPr>
        <p:spPr>
          <a:xfrm>
            <a:off x="731838" y="2551837"/>
            <a:ext cx="10704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Как создать </a:t>
            </a:r>
            <a:r>
              <a:rPr lang="ru-RU" sz="5400" b="1" dirty="0" smtClean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качество </a:t>
            </a:r>
            <a:r>
              <a:rPr lang="ru-RU" sz="5400" b="1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и сделать опыт работы 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с клиентом </a:t>
            </a:r>
            <a:r>
              <a:rPr lang="ru-RU" sz="5400" b="1" dirty="0">
                <a:solidFill>
                  <a:srgbClr val="E0001A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успешным?</a:t>
            </a:r>
          </a:p>
        </p:txBody>
      </p:sp>
      <p:pic>
        <p:nvPicPr>
          <p:cNvPr id="6" name="Picture 3" descr="C:\Users\aleksandr.karachevsk\Desktop\Перезентация_шаблон\mih_logo_w_ukr_white-01.png">
            <a:extLst>
              <a:ext uri="{FF2B5EF4-FFF2-40B4-BE49-F238E27FC236}">
                <a16:creationId xmlns:a16="http://schemas.microsoft.com/office/drawing/2014/main" id="{6B32A2AE-48BB-4219-ADA3-669D9030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3246" y="5949005"/>
            <a:ext cx="1608998" cy="1139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2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277812" y="424763"/>
            <a:ext cx="10704512" cy="737216"/>
          </a:xfrm>
          <a:prstGeom prst="rect">
            <a:avLst/>
          </a:prstGeom>
        </p:spPr>
        <p:txBody>
          <a:bodyPr/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E6001E"/>
                </a:solidFill>
                <a:latin typeface="Amatic SC" panose="00000500000000000000" pitchFamily="2" charset="-79"/>
              </a:rPr>
              <a:t>Старт: </a:t>
            </a:r>
            <a:r>
              <a:rPr lang="ru-RU" sz="5400" b="1" dirty="0" smtClean="0">
                <a:latin typeface="Amatic SC" panose="00000500000000000000" pitchFamily="2" charset="-79"/>
              </a:rPr>
              <a:t>что?</a:t>
            </a:r>
            <a:endParaRPr lang="ru-RU" sz="5400" b="1" dirty="0">
              <a:latin typeface="Amatic SC" panose="00000500000000000000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87" y="2002766"/>
            <a:ext cx="3487214" cy="3481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43" y="1087741"/>
            <a:ext cx="3487214" cy="5078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31" y="1014583"/>
            <a:ext cx="4243184" cy="522472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82003" y="405334"/>
            <a:ext cx="10704512" cy="737216"/>
          </a:xfrm>
          <a:prstGeom prst="rect">
            <a:avLst/>
          </a:prstGeom>
        </p:spPr>
        <p:txBody>
          <a:bodyPr/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Amatic SC" panose="00000500000000000000" pitchFamily="2" charset="-79"/>
              </a:rPr>
              <a:t>и кто?</a:t>
            </a:r>
            <a:endParaRPr lang="ru-RU" sz="5400" b="1" dirty="0">
              <a:latin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82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887" y="393056"/>
            <a:ext cx="10690463" cy="737216"/>
          </a:xfrm>
        </p:spPr>
        <p:txBody>
          <a:bodyPr/>
          <a:lstStyle/>
          <a:p>
            <a:r>
              <a:rPr lang="ru-RU" sz="5400" b="1" dirty="0" smtClean="0">
                <a:solidFill>
                  <a:srgbClr val="E6001E"/>
                </a:solidFill>
                <a:latin typeface="Amatic SC" panose="00000500000000000000" pitchFamily="2" charset="-79"/>
              </a:rPr>
              <a:t>Юрист и его роль в бизнесе</a:t>
            </a:r>
            <a:endParaRPr lang="ru-RU" sz="5400" b="1" dirty="0">
              <a:latin typeface="Amatic SC" panose="00000500000000000000" pitchFamily="2" charset="-79"/>
            </a:endParaRPr>
          </a:p>
        </p:txBody>
      </p:sp>
      <p:pic>
        <p:nvPicPr>
          <p:cNvPr id="43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ECFB1C36-24C1-40AB-A61C-5360DC9C5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9B437ED-7186-4B36-8623-BFC47DCDEFBE}"/>
              </a:ext>
            </a:extLst>
          </p:cNvPr>
          <p:cNvCxnSpPr>
            <a:cxnSpLocks/>
          </p:cNvCxnSpPr>
          <p:nvPr/>
        </p:nvCxnSpPr>
        <p:spPr>
          <a:xfrm flipH="1">
            <a:off x="1409435" y="1268413"/>
            <a:ext cx="14050" cy="4915581"/>
          </a:xfrm>
          <a:prstGeom prst="straightConnector1">
            <a:avLst/>
          </a:prstGeom>
          <a:ln>
            <a:solidFill>
              <a:srgbClr val="E6001E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389313B-8AA5-4413-B252-7D5CA516DEB5}"/>
              </a:ext>
            </a:extLst>
          </p:cNvPr>
          <p:cNvSpPr txBox="1"/>
          <p:nvPr/>
        </p:nvSpPr>
        <p:spPr>
          <a:xfrm>
            <a:off x="556639" y="3152617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</a:rPr>
              <a:t>Риск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256B5B0-7122-42A2-B4E7-0852A5E4505D}"/>
              </a:ext>
            </a:extLst>
          </p:cNvPr>
          <p:cNvSpPr/>
          <p:nvPr/>
        </p:nvSpPr>
        <p:spPr>
          <a:xfrm>
            <a:off x="1682750" y="3895566"/>
            <a:ext cx="9753597" cy="232425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1A9D4EE-4F60-4D1A-97D0-1284357A0220}"/>
              </a:ext>
            </a:extLst>
          </p:cNvPr>
          <p:cNvSpPr/>
          <p:nvPr/>
        </p:nvSpPr>
        <p:spPr>
          <a:xfrm>
            <a:off x="1682751" y="2409667"/>
            <a:ext cx="9753598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4873C98-CC01-425D-A847-AB363AF5075A}"/>
              </a:ext>
            </a:extLst>
          </p:cNvPr>
          <p:cNvSpPr/>
          <p:nvPr/>
        </p:nvSpPr>
        <p:spPr>
          <a:xfrm>
            <a:off x="1682750" y="1557746"/>
            <a:ext cx="9753599" cy="8519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632E2D1-59BE-4409-BECF-3C7A58F851EC}"/>
              </a:ext>
            </a:extLst>
          </p:cNvPr>
          <p:cNvSpPr txBox="1"/>
          <p:nvPr/>
        </p:nvSpPr>
        <p:spPr>
          <a:xfrm>
            <a:off x="1879391" y="4588422"/>
            <a:ext cx="169338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Segoe UI Light" panose="020B0502040204020203" pitchFamily="34" charset="0"/>
              </a:rPr>
              <a:t>Простые задачи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C5DEE6-0085-44BC-B109-8F7D2B08FAB0}"/>
              </a:ext>
            </a:extLst>
          </p:cNvPr>
          <p:cNvSpPr txBox="1"/>
          <p:nvPr/>
        </p:nvSpPr>
        <p:spPr>
          <a:xfrm>
            <a:off x="1879392" y="2575378"/>
            <a:ext cx="2783937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</a:rPr>
              <a:t>Комплексные профессиональные задачи</a:t>
            </a:r>
          </a:p>
        </p:txBody>
      </p:sp>
      <p:pic>
        <p:nvPicPr>
          <p:cNvPr id="50" name="Picture 2" descr="unnamed_blue_lines.png">
            <a:extLst>
              <a:ext uri="{FF2B5EF4-FFF2-40B4-BE49-F238E27FC236}">
                <a16:creationId xmlns:a16="http://schemas.microsoft.com/office/drawing/2014/main" id="{CB81B57D-9E7D-4DAA-A80B-400CCD62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71" y="1557745"/>
            <a:ext cx="3701892" cy="469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Равнобедренный треугольник 50">
            <a:extLst>
              <a:ext uri="{FF2B5EF4-FFF2-40B4-BE49-F238E27FC236}">
                <a16:creationId xmlns:a16="http://schemas.microsoft.com/office/drawing/2014/main" id="{6284A27F-C6FA-4F46-937F-F26F074A5C64}"/>
              </a:ext>
            </a:extLst>
          </p:cNvPr>
          <p:cNvSpPr/>
          <p:nvPr/>
        </p:nvSpPr>
        <p:spPr>
          <a:xfrm>
            <a:off x="3284230" y="1555067"/>
            <a:ext cx="4511200" cy="4647362"/>
          </a:xfrm>
          <a:prstGeom prst="triangle">
            <a:avLst>
              <a:gd name="adj" fmla="val 49111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 dirty="0">
              <a:latin typeface="Segoe UI Light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67A10C-1986-4F77-9E00-FB5CC015C3CA}"/>
              </a:ext>
            </a:extLst>
          </p:cNvPr>
          <p:cNvSpPr txBox="1"/>
          <p:nvPr/>
        </p:nvSpPr>
        <p:spPr>
          <a:xfrm>
            <a:off x="7531460" y="1505715"/>
            <a:ext cx="1080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defRPr>
            </a:lvl1pPr>
          </a:lstStyle>
          <a:p>
            <a:r>
              <a:rPr lang="en-US"/>
              <a:t>1</a:t>
            </a:r>
            <a:r>
              <a:rPr lang="ru-RU" dirty="0"/>
              <a:t>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7A3C16-25FC-419C-ADE9-72C5163D6AA3}"/>
              </a:ext>
            </a:extLst>
          </p:cNvPr>
          <p:cNvSpPr txBox="1"/>
          <p:nvPr/>
        </p:nvSpPr>
        <p:spPr>
          <a:xfrm>
            <a:off x="7531460" y="2570730"/>
            <a:ext cx="1130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defRPr>
            </a:lvl1pPr>
          </a:lstStyle>
          <a:p>
            <a:r>
              <a:rPr lang="en-US" dirty="0"/>
              <a:t>3</a:t>
            </a:r>
            <a:r>
              <a:rPr lang="ru-RU" dirty="0"/>
              <a:t>0%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D46F322-7A08-4F95-96E2-AC26FFD7E1B7}"/>
              </a:ext>
            </a:extLst>
          </p:cNvPr>
          <p:cNvSpPr txBox="1"/>
          <p:nvPr/>
        </p:nvSpPr>
        <p:spPr>
          <a:xfrm>
            <a:off x="7531460" y="4504035"/>
            <a:ext cx="1091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60%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24F41F-1D8E-4865-97F8-FF4161159AC1}"/>
              </a:ext>
            </a:extLst>
          </p:cNvPr>
          <p:cNvSpPr txBox="1"/>
          <p:nvPr/>
        </p:nvSpPr>
        <p:spPr>
          <a:xfrm>
            <a:off x="1879390" y="1647432"/>
            <a:ext cx="3143139" cy="707886"/>
          </a:xfrm>
          <a:prstGeom prst="rect">
            <a:avLst/>
          </a:prstGeom>
          <a:noFill/>
          <a:effectLst>
            <a:outerShdw blurRad="50800" dist="38100" dir="5400000" algn="t" rotWithShape="0">
              <a:srgbClr val="FFFFFF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</a:rPr>
              <a:t>Очень сложные, стратегические задачи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380905-5AD7-4679-A9F3-215315B502C0}"/>
              </a:ext>
            </a:extLst>
          </p:cNvPr>
          <p:cNvSpPr txBox="1"/>
          <p:nvPr/>
        </p:nvSpPr>
        <p:spPr>
          <a:xfrm>
            <a:off x="8905565" y="4592368"/>
            <a:ext cx="169338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Segoe UI Light" panose="020B0502040204020203" pitchFamily="34" charset="0"/>
              </a:rPr>
              <a:t>Юрист как организатор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E65CA02-1811-41E3-825F-F07793797A9D}"/>
              </a:ext>
            </a:extLst>
          </p:cNvPr>
          <p:cNvSpPr txBox="1"/>
          <p:nvPr/>
        </p:nvSpPr>
        <p:spPr>
          <a:xfrm>
            <a:off x="8905565" y="2575378"/>
            <a:ext cx="241709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</a:rPr>
              <a:t>Юрист как профессиональная основа бизнеса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459C80-9162-46D7-A37D-EA9A6DC00F39}"/>
              </a:ext>
            </a:extLst>
          </p:cNvPr>
          <p:cNvSpPr txBox="1"/>
          <p:nvPr/>
        </p:nvSpPr>
        <p:spPr>
          <a:xfrm>
            <a:off x="8905565" y="1647432"/>
            <a:ext cx="169338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Segoe UI Light" panose="020B0502040204020203" pitchFamily="34" charset="0"/>
              </a:rPr>
              <a:t>Юрист как стратег</a:t>
            </a:r>
          </a:p>
        </p:txBody>
      </p:sp>
      <p:sp>
        <p:nvSpPr>
          <p:cNvPr id="49" name="Равнобедренный треугольник 36">
            <a:extLst>
              <a:ext uri="{FF2B5EF4-FFF2-40B4-BE49-F238E27FC236}">
                <a16:creationId xmlns:a16="http://schemas.microsoft.com/office/drawing/2014/main" id="{5E2F0998-20BD-4411-8C85-D069E7E50CC2}"/>
              </a:ext>
            </a:extLst>
          </p:cNvPr>
          <p:cNvSpPr/>
          <p:nvPr/>
        </p:nvSpPr>
        <p:spPr>
          <a:xfrm>
            <a:off x="3282096" y="2029968"/>
            <a:ext cx="4014844" cy="4175611"/>
          </a:xfrm>
          <a:prstGeom prst="triangle">
            <a:avLst>
              <a:gd name="adj" fmla="val 49756"/>
            </a:avLst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74000"/>
                      </a14:imgEffect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 animBg="1"/>
      <p:bldP spid="45" grpId="0" animBg="1"/>
      <p:bldP spid="46" grpId="0" animBg="1"/>
      <p:bldP spid="47" grpId="0"/>
      <p:bldP spid="48" grpId="0"/>
      <p:bldP spid="51" grpId="0" animBg="1"/>
      <p:bldP spid="52" grpId="0"/>
      <p:bldP spid="53" grpId="0"/>
      <p:bldP spid="54" grpId="0"/>
      <p:bldP spid="56" grpId="0"/>
      <p:bldP spid="58" grpId="0"/>
      <p:bldP spid="59" grpId="0"/>
      <p:bldP spid="60" grpId="0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7" y="393056"/>
            <a:ext cx="12192000" cy="737216"/>
          </a:xfrm>
        </p:spPr>
        <p:txBody>
          <a:bodyPr/>
          <a:lstStyle/>
          <a:p>
            <a:r>
              <a:rPr lang="ru-RU" sz="5400" b="1" dirty="0">
                <a:solidFill>
                  <a:srgbClr val="E6001E"/>
                </a:solidFill>
                <a:latin typeface="Amatic SC" panose="00000500000000000000" pitchFamily="2" charset="-79"/>
              </a:rPr>
              <a:t>Пирамида качества</a:t>
            </a:r>
            <a:endParaRPr lang="ru-RU" sz="5400" b="1" dirty="0">
              <a:latin typeface="Amatic SC" panose="00000500000000000000" pitchFamily="2" charset="-79"/>
            </a:endParaRPr>
          </a:p>
        </p:txBody>
      </p:sp>
      <p:pic>
        <p:nvPicPr>
          <p:cNvPr id="43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ECFB1C36-24C1-40AB-A61C-5360DC9C5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42C898-FD22-4A0E-BEDD-1357347300D6}"/>
              </a:ext>
            </a:extLst>
          </p:cNvPr>
          <p:cNvSpPr/>
          <p:nvPr/>
        </p:nvSpPr>
        <p:spPr>
          <a:xfrm>
            <a:off x="4429125" y="2067863"/>
            <a:ext cx="3240000" cy="10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20" dirty="0" smtClean="0">
                <a:solidFill>
                  <a:srgbClr val="29323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 </a:t>
            </a:r>
            <a:r>
              <a:rPr lang="ru-RU" sz="222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</a:t>
            </a:r>
            <a:r>
              <a:rPr lang="ru-RU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ачество продукта</a:t>
            </a:r>
            <a:endParaRPr lang="ru-RU" sz="222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6567CA3-1BBC-454D-84A8-CFEC4AB127C3}"/>
              </a:ext>
            </a:extLst>
          </p:cNvPr>
          <p:cNvSpPr/>
          <p:nvPr/>
        </p:nvSpPr>
        <p:spPr>
          <a:xfrm>
            <a:off x="2597966" y="3120360"/>
            <a:ext cx="3498034" cy="10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20" dirty="0" smtClean="0">
                <a:solidFill>
                  <a:srgbClr val="29323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3. </a:t>
            </a:r>
            <a:r>
              <a:rPr lang="ru-RU" sz="222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</a:t>
            </a:r>
            <a:r>
              <a:rPr lang="ru-RU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тоимость</a:t>
            </a:r>
            <a:endParaRPr lang="ru-RU" sz="222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9211959-3555-4716-9D02-59A02224557A}"/>
              </a:ext>
            </a:extLst>
          </p:cNvPr>
          <p:cNvSpPr/>
          <p:nvPr/>
        </p:nvSpPr>
        <p:spPr>
          <a:xfrm>
            <a:off x="6096000" y="3120360"/>
            <a:ext cx="3594850" cy="10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20" dirty="0" smtClean="0">
                <a:solidFill>
                  <a:srgbClr val="29323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 </a:t>
            </a:r>
            <a:r>
              <a:rPr lang="ru-RU" sz="222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</a:t>
            </a:r>
            <a:r>
              <a:rPr lang="ru-RU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корость</a:t>
            </a:r>
            <a:endParaRPr lang="ru-RU" sz="222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12A3320-E8F3-4420-BE9E-6B67AE774710}"/>
              </a:ext>
            </a:extLst>
          </p:cNvPr>
          <p:cNvSpPr/>
          <p:nvPr/>
        </p:nvSpPr>
        <p:spPr>
          <a:xfrm>
            <a:off x="731838" y="4172857"/>
            <a:ext cx="3732256" cy="1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6. </a:t>
            </a:r>
            <a:r>
              <a:rPr lang="ru-RU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Удобство</a:t>
            </a:r>
            <a:endParaRPr lang="ru-RU" sz="222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222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(доступность)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5BD922C-2C28-4636-8BB0-5B833D7099E0}"/>
              </a:ext>
            </a:extLst>
          </p:cNvPr>
          <p:cNvSpPr/>
          <p:nvPr/>
        </p:nvSpPr>
        <p:spPr>
          <a:xfrm>
            <a:off x="7704094" y="4172857"/>
            <a:ext cx="3732256" cy="1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4. </a:t>
            </a:r>
            <a:r>
              <a:rPr lang="ru-RU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Объем </a:t>
            </a:r>
            <a:r>
              <a:rPr lang="ru-RU" sz="222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(формат) </a:t>
            </a:r>
          </a:p>
          <a:p>
            <a:pPr algn="ctr"/>
            <a:r>
              <a:rPr lang="ru-RU" sz="222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продукта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B5261D4-54A3-4FAC-9E40-C57A2888749A}"/>
              </a:ext>
            </a:extLst>
          </p:cNvPr>
          <p:cNvSpPr/>
          <p:nvPr/>
        </p:nvSpPr>
        <p:spPr>
          <a:xfrm>
            <a:off x="4464094" y="4172857"/>
            <a:ext cx="3240000" cy="1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5. </a:t>
            </a:r>
            <a:r>
              <a:rPr lang="ru-RU" sz="222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Коммуникация </a:t>
            </a:r>
            <a:r>
              <a:rPr lang="ru-RU" sz="222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(достаточность)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9A7208-ACC6-4532-9E06-2634EADA5DD7}"/>
              </a:ext>
            </a:extLst>
          </p:cNvPr>
          <p:cNvSpPr/>
          <p:nvPr/>
        </p:nvSpPr>
        <p:spPr>
          <a:xfrm>
            <a:off x="731838" y="5225354"/>
            <a:ext cx="10704512" cy="849086"/>
          </a:xfrm>
          <a:prstGeom prst="rect">
            <a:avLst/>
          </a:prstGeom>
          <a:solidFill>
            <a:srgbClr val="E000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2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Ожидания клиента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A7ADF-F528-4EF8-AF23-7365BD800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5210" y="1464356"/>
            <a:ext cx="587829" cy="5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52788689-F668-4E4D-A13D-BA1746BB9CAC}"/>
              </a:ext>
            </a:extLst>
          </p:cNvPr>
          <p:cNvSpPr/>
          <p:nvPr/>
        </p:nvSpPr>
        <p:spPr>
          <a:xfrm>
            <a:off x="5315232" y="1865342"/>
            <a:ext cx="2627312" cy="1883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FEAD22D-7E8D-4065-8419-9B4C8FF7F561}"/>
              </a:ext>
            </a:extLst>
          </p:cNvPr>
          <p:cNvSpPr/>
          <p:nvPr/>
        </p:nvSpPr>
        <p:spPr>
          <a:xfrm>
            <a:off x="8926046" y="1865342"/>
            <a:ext cx="2627312" cy="1883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79A32D8-8250-4985-AB8B-24217D121770}"/>
              </a:ext>
            </a:extLst>
          </p:cNvPr>
          <p:cNvSpPr/>
          <p:nvPr/>
        </p:nvSpPr>
        <p:spPr>
          <a:xfrm>
            <a:off x="1665778" y="1865342"/>
            <a:ext cx="2627312" cy="1883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 descr="Изображение выглядит как монитор, компьютер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5DC121A6-6C3F-4B95-9A41-04ECFAEAD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7183" b="736"/>
          <a:stretch/>
        </p:blipFill>
        <p:spPr>
          <a:xfrm>
            <a:off x="8005833" y="1952625"/>
            <a:ext cx="3418707" cy="2880000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BBF54AF-E174-43F2-A30D-F388FC2D4FCF}"/>
              </a:ext>
            </a:extLst>
          </p:cNvPr>
          <p:cNvSpPr/>
          <p:nvPr/>
        </p:nvSpPr>
        <p:spPr>
          <a:xfrm>
            <a:off x="8005833" y="1952625"/>
            <a:ext cx="3418707" cy="2867194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4C168-350F-411F-8F13-68753C8821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r="9870"/>
          <a:stretch/>
        </p:blipFill>
        <p:spPr>
          <a:xfrm>
            <a:off x="4383661" y="1959236"/>
            <a:ext cx="3418708" cy="2903361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9087962-D2CC-4486-9848-CD04BA2184CF}"/>
              </a:ext>
            </a:extLst>
          </p:cNvPr>
          <p:cNvSpPr/>
          <p:nvPr/>
        </p:nvSpPr>
        <p:spPr>
          <a:xfrm>
            <a:off x="4386646" y="1952625"/>
            <a:ext cx="3418708" cy="2909972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pic>
        <p:nvPicPr>
          <p:cNvPr id="14" name="Рисунок 13" descr="Изображение выглядит как человек, внутренний, мужч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6DEBA31B-B9C1-4E0E-B0BA-CB698A402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13428"/>
          <a:stretch/>
        </p:blipFill>
        <p:spPr>
          <a:xfrm>
            <a:off x="761491" y="1952625"/>
            <a:ext cx="3418707" cy="2880000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FAC2824-1C4A-472A-9CC9-C9DE4A84A2DC}"/>
              </a:ext>
            </a:extLst>
          </p:cNvPr>
          <p:cNvSpPr/>
          <p:nvPr/>
        </p:nvSpPr>
        <p:spPr>
          <a:xfrm>
            <a:off x="761491" y="1959236"/>
            <a:ext cx="3418707" cy="2903361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7" y="393056"/>
            <a:ext cx="12192000" cy="737216"/>
          </a:xfrm>
        </p:spPr>
        <p:txBody>
          <a:bodyPr/>
          <a:lstStyle/>
          <a:p>
            <a:r>
              <a:rPr lang="ru-RU" sz="5400" b="1" dirty="0">
                <a:solidFill>
                  <a:srgbClr val="E6001E"/>
                </a:solidFill>
                <a:latin typeface="Amatic SC" panose="00000500000000000000" pitchFamily="2" charset="-79"/>
              </a:rPr>
              <a:t>Качество: что дальше?</a:t>
            </a:r>
            <a:endParaRPr lang="ru-RU" sz="5400" b="1" dirty="0">
              <a:latin typeface="Amatic SC" panose="00000500000000000000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7935" y="3773993"/>
            <a:ext cx="372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</a:rPr>
              <a:t>Растет скорость обмена информацией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49275" y="3773993"/>
            <a:ext cx="3316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</a:rPr>
              <a:t>Стираются </a:t>
            </a:r>
            <a:r>
              <a:rPr lang="ru-RU" sz="2000" dirty="0" err="1">
                <a:solidFill>
                  <a:schemeClr val="bg1"/>
                </a:solidFill>
                <a:latin typeface="Segoe UI Light" panose="020B0502040204020203" pitchFamily="34" charset="0"/>
              </a:rPr>
              <a:t>межпрофессиональные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</a:rPr>
              <a:t> границы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54658D-5827-413D-ACF0-45C52B1EF043}"/>
              </a:ext>
            </a:extLst>
          </p:cNvPr>
          <p:cNvSpPr txBox="1"/>
          <p:nvPr/>
        </p:nvSpPr>
        <p:spPr>
          <a:xfrm>
            <a:off x="1851123" y="1824662"/>
            <a:ext cx="123944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01</a:t>
            </a:r>
          </a:p>
        </p:txBody>
      </p:sp>
      <p:pic>
        <p:nvPicPr>
          <p:cNvPr id="43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ECFB1C36-24C1-40AB-A61C-5360DC9C5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586348" y="3773993"/>
            <a:ext cx="4257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</a:rPr>
              <a:t>Автоматизация и цифровые решения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62C4DC-90D4-40DE-BE01-86CA6B3FC3D7}"/>
              </a:ext>
            </a:extLst>
          </p:cNvPr>
          <p:cNvSpPr txBox="1"/>
          <p:nvPr/>
        </p:nvSpPr>
        <p:spPr>
          <a:xfrm>
            <a:off x="5480681" y="1824662"/>
            <a:ext cx="135005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0</a:t>
            </a:r>
            <a:r>
              <a:rPr lang="en-US" sz="13800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2</a:t>
            </a:r>
            <a:endParaRPr lang="ru-RU" sz="13800" dirty="0"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82E03C-9E7A-464E-955A-109ADA11FAF8}"/>
              </a:ext>
            </a:extLst>
          </p:cNvPr>
          <p:cNvSpPr txBox="1"/>
          <p:nvPr/>
        </p:nvSpPr>
        <p:spPr>
          <a:xfrm>
            <a:off x="8899270" y="1824662"/>
            <a:ext cx="13404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0</a:t>
            </a:r>
            <a:r>
              <a:rPr lang="en-US" sz="13800" dirty="0"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3</a:t>
            </a:r>
            <a:endParaRPr lang="ru-RU" sz="13800" dirty="0"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30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48" grpId="0" animBg="1"/>
      <p:bldP spid="46" grpId="0" animBg="1"/>
      <p:bldP spid="42" grpId="0" animBg="1"/>
      <p:bldP spid="44" grpId="0" animBg="1"/>
      <p:bldP spid="17" grpId="0"/>
      <p:bldP spid="33" grpId="0"/>
      <p:bldP spid="45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012E13-304D-4C02-9479-73398ADC0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63" y="1878861"/>
            <a:ext cx="6615843" cy="1260558"/>
          </a:xfrm>
          <a:prstGeom prst="rect">
            <a:avLst/>
          </a:prstGeom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id="{39D67E76-D1E3-4190-8431-0D99A78203E3}"/>
              </a:ext>
            </a:extLst>
          </p:cNvPr>
          <p:cNvSpPr/>
          <p:nvPr/>
        </p:nvSpPr>
        <p:spPr>
          <a:xfrm>
            <a:off x="3214688" y="4927626"/>
            <a:ext cx="6142818" cy="1069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2462"/>
              </a:lnSpc>
            </a:pPr>
            <a:r>
              <a:rPr lang="ru-RU" sz="2000" b="1" dirty="0" smtClean="0"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Романова Светлана,</a:t>
            </a:r>
            <a:r>
              <a:rPr lang="en-US" sz="2000" b="1" dirty="0" smtClean="0"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Segoe UI Semibold" panose="020B07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462"/>
              </a:lnSpc>
            </a:pPr>
            <a:r>
              <a:rPr lang="ru-RU" b="1" dirty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Директор по правовому обеспечению</a:t>
            </a:r>
          </a:p>
          <a:p>
            <a:pPr algn="ctr">
              <a:lnSpc>
                <a:spcPts val="2462"/>
              </a:lnSpc>
            </a:pPr>
            <a:r>
              <a:rPr lang="ru-RU" b="1" dirty="0" err="1" smtClean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Метинвест</a:t>
            </a:r>
            <a:r>
              <a:rPr lang="ru-RU" b="1" dirty="0" smtClean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Холдинг</a:t>
            </a:r>
            <a:endParaRPr lang="ru-RU" b="1" dirty="0">
              <a:latin typeface="Segoe UI Light" panose="020B05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869"/>
              </a:lnSpc>
            </a:pPr>
            <a:endParaRPr sz="2215" b="1" i="1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2">
            <a:extLst>
              <a:ext uri="{FF2B5EF4-FFF2-40B4-BE49-F238E27FC236}">
                <a16:creationId xmlns:a16="http://schemas.microsoft.com/office/drawing/2014/main" id="{FB0DA216-7B3A-4A68-8327-C24B73C8EEDA}"/>
              </a:ext>
            </a:extLst>
          </p:cNvPr>
          <p:cNvSpPr/>
          <p:nvPr/>
        </p:nvSpPr>
        <p:spPr>
          <a:xfrm>
            <a:off x="767153" y="4155730"/>
            <a:ext cx="6142818" cy="1069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2462"/>
              </a:lnSpc>
            </a:pPr>
            <a:r>
              <a:rPr lang="ru-RU" sz="2000" b="1" dirty="0"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Романова Светлана,</a:t>
            </a:r>
          </a:p>
          <a:p>
            <a:pPr>
              <a:lnSpc>
                <a:spcPts val="2462"/>
              </a:lnSpc>
            </a:pPr>
            <a:r>
              <a:rPr lang="ru-RU" dirty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Директор по правовому обеспечению</a:t>
            </a:r>
          </a:p>
          <a:p>
            <a:pPr>
              <a:lnSpc>
                <a:spcPts val="2462"/>
              </a:lnSpc>
            </a:pPr>
            <a:r>
              <a:rPr lang="ru-RU" dirty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Метинвест Холдинг</a:t>
            </a:r>
          </a:p>
          <a:p>
            <a:pPr>
              <a:lnSpc>
                <a:spcPts val="869"/>
              </a:lnSpc>
            </a:pPr>
            <a:endParaRPr sz="2215" b="1" i="1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4" name="Рисунок 3" descr="Изображение выглядит как деревянный, стол, сидит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B2412E4-37C5-43C0-ACB3-8E02697E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 b="7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F83B2B-C956-4578-A597-1D9B8354FAF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0CA543B-4F91-4C69-AFEF-C03050717CDA}"/>
              </a:ext>
            </a:extLst>
          </p:cNvPr>
          <p:cNvSpPr/>
          <p:nvPr/>
        </p:nvSpPr>
        <p:spPr>
          <a:xfrm>
            <a:off x="767153" y="4155730"/>
            <a:ext cx="6142818" cy="1069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2462"/>
              </a:lnSpc>
            </a:pPr>
            <a:r>
              <a:rPr lang="ru-RU" sz="2000" b="1" dirty="0" smtClean="0"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Романова Светлана,</a:t>
            </a:r>
          </a:p>
          <a:p>
            <a:pPr>
              <a:lnSpc>
                <a:spcPts val="2462"/>
              </a:lnSpc>
            </a:pPr>
            <a:r>
              <a:rPr lang="ru-RU" dirty="0" smtClean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Директор по правовому обеспечению</a:t>
            </a:r>
          </a:p>
          <a:p>
            <a:pPr>
              <a:lnSpc>
                <a:spcPts val="2462"/>
              </a:lnSpc>
            </a:pPr>
            <a:r>
              <a:rPr lang="ru-RU" dirty="0" err="1" smtClean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Метинвест</a:t>
            </a:r>
            <a:r>
              <a:rPr lang="ru-RU" dirty="0" smtClean="0">
                <a:latin typeface="Segoe UI Ligh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Холдинг</a:t>
            </a:r>
          </a:p>
          <a:p>
            <a:pPr>
              <a:lnSpc>
                <a:spcPts val="869"/>
              </a:lnSpc>
            </a:pPr>
            <a:endParaRPr sz="2215" b="1" i="1" dirty="0">
              <a:latin typeface="Segoe UI Light" panose="020B0502040204020203" pitchFamily="34" charset="0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BC49AEFC-CFA3-47F6-94DF-C6D179E9FE4F}"/>
              </a:ext>
            </a:extLst>
          </p:cNvPr>
          <p:cNvSpPr/>
          <p:nvPr/>
        </p:nvSpPr>
        <p:spPr>
          <a:xfrm>
            <a:off x="767153" y="2099622"/>
            <a:ext cx="6142818" cy="1949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ts val="1302"/>
              </a:lnSpc>
            </a:pPr>
            <a:endParaRPr lang="en-US" sz="3446" b="1" dirty="0">
              <a:solidFill>
                <a:srgbClr val="E6001E"/>
              </a:solidFill>
              <a:latin typeface="Segoe UI Light" panose="020B0502040204020203" pitchFamily="34" charset="0"/>
              <a:ea typeface="Tahoma"/>
            </a:endParaRPr>
          </a:p>
          <a:p>
            <a:pPr>
              <a:lnSpc>
                <a:spcPts val="1302"/>
              </a:lnSpc>
            </a:pPr>
            <a:endParaRPr sz="2215" dirty="0">
              <a:latin typeface="Segoe UI Light" panose="020B0502040204020203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CA956F4B-43E8-469D-83A6-D49E2D4A32F7}"/>
              </a:ext>
            </a:extLst>
          </p:cNvPr>
          <p:cNvSpPr/>
          <p:nvPr/>
        </p:nvSpPr>
        <p:spPr>
          <a:xfrm>
            <a:off x="724707" y="1632857"/>
            <a:ext cx="6142818" cy="21686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ru-RU" sz="6600" b="1" dirty="0">
                <a:solidFill>
                  <a:srgbClr val="E6001E"/>
                </a:solidFill>
                <a:latin typeface="Amatic SC" panose="00000500000000000000" pitchFamily="2" charset="-79"/>
                <a:ea typeface="Tahoma" panose="020B0604030504040204" pitchFamily="34" charset="0"/>
                <a:cs typeface="Times New Roman" panose="02020603050405020304" pitchFamily="18" charset="0"/>
              </a:rPr>
              <a:t>КАЧЕСТВО</a:t>
            </a:r>
            <a:r>
              <a:rPr lang="ru-RU" sz="6600" b="1" dirty="0">
                <a:solidFill>
                  <a:schemeClr val="bg1"/>
                </a:solidFill>
                <a:latin typeface="Amatic SC" panose="00000500000000000000" pitchFamily="2" charset="-79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6600" b="1" dirty="0">
                <a:solidFill>
                  <a:srgbClr val="E0001A"/>
                </a:solidFill>
                <a:latin typeface="Amatic SC" panose="00000500000000000000" pitchFamily="2" charset="-79"/>
                <a:ea typeface="Tahoma" panose="020B0604030504040204" pitchFamily="34" charset="0"/>
                <a:cs typeface="Times New Roman" panose="02020603050405020304" pitchFamily="18" charset="0"/>
              </a:rPr>
              <a:t>– ЧТО </a:t>
            </a:r>
            <a:r>
              <a:rPr lang="ru-RU" sz="6600" b="1" dirty="0" smtClean="0">
                <a:solidFill>
                  <a:srgbClr val="E0001A"/>
                </a:solidFill>
                <a:latin typeface="Amatic SC" panose="00000500000000000000" pitchFamily="2" charset="-79"/>
                <a:ea typeface="Tahoma" panose="020B0604030504040204" pitchFamily="34" charset="0"/>
                <a:cs typeface="Times New Roman" panose="02020603050405020304" pitchFamily="18" charset="0"/>
              </a:rPr>
              <a:t>ЭТО? </a:t>
            </a:r>
            <a:endParaRPr lang="en-US" sz="6600" b="1" dirty="0">
              <a:solidFill>
                <a:srgbClr val="E0001A"/>
              </a:solidFill>
              <a:latin typeface="Amatic SC" panose="00000500000000000000" pitchFamily="2" charset="-79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6600" b="1" dirty="0" smtClean="0">
                <a:solidFill>
                  <a:schemeClr val="bg1"/>
                </a:solidFill>
                <a:latin typeface="Amatic SC" panose="00000500000000000000" pitchFamily="2" charset="-79"/>
                <a:ea typeface="Tahoma" panose="020B0604030504040204" pitchFamily="34" charset="0"/>
                <a:cs typeface="Times New Roman" panose="02020603050405020304" pitchFamily="18" charset="0"/>
              </a:rPr>
              <a:t>…И </a:t>
            </a:r>
            <a:r>
              <a:rPr lang="ru-RU" sz="6600" b="1" dirty="0">
                <a:solidFill>
                  <a:schemeClr val="bg1"/>
                </a:solidFill>
                <a:latin typeface="Amatic SC" panose="00000500000000000000" pitchFamily="2" charset="-79"/>
                <a:ea typeface="Tahoma" panose="020B0604030504040204" pitchFamily="34" charset="0"/>
                <a:cs typeface="Times New Roman" panose="02020603050405020304" pitchFamily="18" charset="0"/>
              </a:rPr>
              <a:t>С ЧЕМ ЕГО </a:t>
            </a:r>
            <a:r>
              <a:rPr lang="ru-RU" sz="6600" b="1" dirty="0" smtClean="0">
                <a:solidFill>
                  <a:schemeClr val="bg1"/>
                </a:solidFill>
                <a:latin typeface="Amatic SC" panose="00000500000000000000" pitchFamily="2" charset="-79"/>
                <a:ea typeface="Tahoma" panose="020B0604030504040204" pitchFamily="34" charset="0"/>
                <a:cs typeface="Times New Roman" panose="02020603050405020304" pitchFamily="18" charset="0"/>
              </a:rPr>
              <a:t>«ЕДЯТ»?</a:t>
            </a:r>
            <a:endParaRPr lang="ru-RU" sz="6600" b="1" dirty="0">
              <a:solidFill>
                <a:schemeClr val="bg1"/>
              </a:solidFill>
              <a:latin typeface="Amatic SC" panose="00000500000000000000" pitchFamily="2" charset="-79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1552E7-3596-49CD-A05F-BE95E02F5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39" y="6379693"/>
            <a:ext cx="1458412" cy="2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59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7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л, внутренний, окно, обедает&#10;&#10;Автоматически созданное описание">
            <a:extLst>
              <a:ext uri="{FF2B5EF4-FFF2-40B4-BE49-F238E27FC236}">
                <a16:creationId xmlns:a16="http://schemas.microsoft.com/office/drawing/2014/main" id="{7E489869-E0E1-41F4-8C05-E9EBF2E10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3"/>
          <a:stretch/>
        </p:blipFill>
        <p:spPr>
          <a:xfrm>
            <a:off x="-1" y="0"/>
            <a:ext cx="12239625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74591C1-FEA1-4B3D-AC10-7E08DE548A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39578"/>
            <a:ext cx="12192000" cy="835944"/>
          </a:xfrm>
        </p:spPr>
        <p:txBody>
          <a:bodyPr/>
          <a:lstStyle/>
          <a:p>
            <a:r>
              <a:rPr lang="ru-RU" sz="6600" b="1" dirty="0">
                <a:solidFill>
                  <a:srgbClr val="E0001A"/>
                </a:solidFill>
                <a:latin typeface="Amatic SC" panose="00000500000000000000" pitchFamily="2" charset="-79"/>
              </a:rPr>
              <a:t>Хороший ресторан?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27553" y="2105718"/>
            <a:ext cx="2983204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15" dirty="0">
                <a:solidFill>
                  <a:schemeClr val="bg1"/>
                </a:solidFill>
                <a:latin typeface="Segoe UI Light" panose="020B0502040204020203" pitchFamily="34" charset="0"/>
              </a:rPr>
              <a:t>Кто твой клиент?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9E4301-587B-4543-93AD-3C2620FF9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39" y="6379693"/>
            <a:ext cx="1458412" cy="2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Real Reason McDonald’s Got Rid of the Supersized Menu">
            <a:extLst>
              <a:ext uri="{FF2B5EF4-FFF2-40B4-BE49-F238E27FC236}">
                <a16:creationId xmlns:a16="http://schemas.microsoft.com/office/drawing/2014/main" id="{49B641AB-D6F4-4FF7-8641-6093BE57D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F6CCF0-38CB-4A41-A846-2EA4CE1BCBB5}"/>
              </a:ext>
            </a:extLst>
          </p:cNvPr>
          <p:cNvSpPr txBox="1">
            <a:spLocks/>
          </p:cNvSpPr>
          <p:nvPr/>
        </p:nvSpPr>
        <p:spPr>
          <a:xfrm>
            <a:off x="0" y="703505"/>
            <a:ext cx="12192000" cy="835944"/>
          </a:xfrm>
          <a:prstGeom prst="rect">
            <a:avLst/>
          </a:prstGeom>
        </p:spPr>
        <p:txBody>
          <a:bodyPr/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00" b="1" dirty="0">
                <a:solidFill>
                  <a:srgbClr val="FF0000"/>
                </a:solidFill>
                <a:latin typeface="Amatic SC" panose="00000500000000000000" pitchFamily="2" charset="-79"/>
              </a:rPr>
              <a:t>?</a:t>
            </a:r>
            <a:endParaRPr lang="ru-RU" sz="34400" b="1" dirty="0">
              <a:latin typeface="Amatic SC" panose="00000500000000000000" pitchFamily="2" charset="-79"/>
            </a:endParaRPr>
          </a:p>
        </p:txBody>
      </p:sp>
      <p:pic>
        <p:nvPicPr>
          <p:cNvPr id="7" name="Picture 3" descr="C:\Users\aleksandr.karachevsk\Desktop\Перезентация_шаблон\mih_logo_w_ukr_white-01.png">
            <a:extLst>
              <a:ext uri="{FF2B5EF4-FFF2-40B4-BE49-F238E27FC236}">
                <a16:creationId xmlns:a16="http://schemas.microsoft.com/office/drawing/2014/main" id="{3829037E-4CF6-45FB-9AB9-D6D4D8F1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3246" y="5949005"/>
            <a:ext cx="1608998" cy="1139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8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8646B9-1B5E-450C-8785-F7DAFCB30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" t="-1" r="885" b="7813"/>
          <a:stretch/>
        </p:blipFill>
        <p:spPr>
          <a:xfrm>
            <a:off x="-141250" y="-634999"/>
            <a:ext cx="12333250" cy="757980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78AE26-7670-448B-B9FF-746424F998EB}"/>
              </a:ext>
            </a:extLst>
          </p:cNvPr>
          <p:cNvSpPr/>
          <p:nvPr/>
        </p:nvSpPr>
        <p:spPr>
          <a:xfrm>
            <a:off x="0" y="-634999"/>
            <a:ext cx="12192000" cy="7579809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D78F5B4-0A69-47D6-A2FD-6AFA9BF40E7B}"/>
              </a:ext>
            </a:extLst>
          </p:cNvPr>
          <p:cNvSpPr txBox="1">
            <a:spLocks/>
          </p:cNvSpPr>
          <p:nvPr/>
        </p:nvSpPr>
        <p:spPr>
          <a:xfrm>
            <a:off x="0" y="703505"/>
            <a:ext cx="12192000" cy="835944"/>
          </a:xfrm>
          <a:prstGeom prst="rect">
            <a:avLst/>
          </a:prstGeom>
        </p:spPr>
        <p:txBody>
          <a:bodyPr/>
          <a:lstStyle>
            <a:lvl1pPr algn="ctr" defTabSz="1125444" rtl="0" eaLnBrk="1" latinLnBrk="0" hangingPunct="1">
              <a:spcBef>
                <a:spcPct val="0"/>
              </a:spcBef>
              <a:buNone/>
              <a:defRPr sz="54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00" b="1" dirty="0">
                <a:solidFill>
                  <a:srgbClr val="FF0000"/>
                </a:solidFill>
                <a:latin typeface="Amatic SC" panose="00000500000000000000" pitchFamily="2" charset="-79"/>
              </a:rPr>
              <a:t>?</a:t>
            </a:r>
            <a:endParaRPr lang="ru-RU" sz="34400" b="1" dirty="0">
              <a:latin typeface="Amatic SC" panose="00000500000000000000" pitchFamily="2" charset="-79"/>
            </a:endParaRPr>
          </a:p>
        </p:txBody>
      </p:sp>
      <p:pic>
        <p:nvPicPr>
          <p:cNvPr id="9" name="Picture 3" descr="C:\Users\aleksandr.karachevsk\Desktop\Перезентация_шаблон\mih_logo_w_ukr_white-01.png">
            <a:extLst>
              <a:ext uri="{FF2B5EF4-FFF2-40B4-BE49-F238E27FC236}">
                <a16:creationId xmlns:a16="http://schemas.microsoft.com/office/drawing/2014/main" id="{EF229C58-8E0F-484C-9B76-E1102F69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3246" y="5949005"/>
            <a:ext cx="1608998" cy="1139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 hidden="1">
            <a:extLst>
              <a:ext uri="{FF2B5EF4-FFF2-40B4-BE49-F238E27FC236}">
                <a16:creationId xmlns:a16="http://schemas.microsoft.com/office/drawing/2014/main" id="{9B7F738F-8687-4879-A82C-A03D1752D717}"/>
              </a:ext>
            </a:extLst>
          </p:cNvPr>
          <p:cNvSpPr/>
          <p:nvPr/>
        </p:nvSpPr>
        <p:spPr>
          <a:xfrm>
            <a:off x="1767175" y="2659804"/>
            <a:ext cx="8497992" cy="84979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175" y="-483190"/>
            <a:ext cx="10671175" cy="2824050"/>
          </a:xfrm>
        </p:spPr>
        <p:txBody>
          <a:bodyPr anchor="ctr"/>
          <a:lstStyle/>
          <a:p>
            <a:r>
              <a:rPr lang="ru-RU" sz="5400" b="1" dirty="0">
                <a:solidFill>
                  <a:srgbClr val="FF0000"/>
                </a:solidFill>
                <a:latin typeface="Amatic SC" panose="00000500000000000000" pitchFamily="2" charset="-79"/>
              </a:rPr>
              <a:t>Хороший </a:t>
            </a:r>
            <a:r>
              <a:rPr lang="ru-RU" sz="5400" b="1" dirty="0" err="1">
                <a:solidFill>
                  <a:srgbClr val="FF0000"/>
                </a:solidFill>
                <a:latin typeface="Amatic SC" panose="00000500000000000000" pitchFamily="2" charset="-79"/>
              </a:rPr>
              <a:t>ресторан:</a:t>
            </a:r>
            <a:r>
              <a:rPr lang="ru-RU" sz="5400" b="1" dirty="0" err="1">
                <a:latin typeface="Amatic SC" panose="00000500000000000000" pitchFamily="2" charset="-79"/>
              </a:rPr>
              <a:t>критерии</a:t>
            </a:r>
            <a:r>
              <a:rPr lang="ru-RU" sz="5400" b="1" dirty="0">
                <a:latin typeface="Amatic SC" panose="00000500000000000000" pitchFamily="2" charset="-79"/>
              </a:rPr>
              <a:t> качества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2981" y="2774206"/>
            <a:ext cx="132600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dirty="0">
                <a:latin typeface="Segoe UI Light" panose="020B0502040204020203" pitchFamily="34" charset="0"/>
              </a:rPr>
              <a:t>Удобство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7370" y="2774206"/>
            <a:ext cx="317702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dirty="0">
                <a:latin typeface="Segoe UI Light" panose="020B0502040204020203" pitchFamily="34" charset="0"/>
              </a:rPr>
              <a:t>Скорость обслуживания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8951" y="5509362"/>
            <a:ext cx="2479012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dirty="0">
                <a:latin typeface="Segoe UI Light" panose="020B0502040204020203" pitchFamily="34" charset="0"/>
              </a:rPr>
              <a:t>Качество продукта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0349" y="5494998"/>
            <a:ext cx="221778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dirty="0">
                <a:latin typeface="Segoe UI Light" panose="020B0502040204020203" pitchFamily="34" charset="0"/>
              </a:rPr>
              <a:t>Объем продукта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8778" y="5509362"/>
            <a:ext cx="1473865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dirty="0">
                <a:latin typeface="Segoe UI Light" panose="020B0502040204020203" pitchFamily="34" charset="0"/>
              </a:rPr>
              <a:t>Стоимость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765958-9AF1-4AAF-A77E-4F5C6AE59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1161" y="2147358"/>
            <a:ext cx="626848" cy="62684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0BB310-BF8A-4064-9F9E-EF588E3CA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3444" y="4891059"/>
            <a:ext cx="720000" cy="7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02EE8F2-3261-402F-8079-5818655387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6826" y="4841301"/>
            <a:ext cx="720000" cy="7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8FADCF2-42C5-4EF9-A459-54EA0F299F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32898" y="2008178"/>
            <a:ext cx="720000" cy="72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C2F886-F397-425D-8725-30C5C2A7CE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96341" y="4968149"/>
            <a:ext cx="571500" cy="571500"/>
          </a:xfrm>
          <a:prstGeom prst="rect">
            <a:avLst/>
          </a:prstGeom>
        </p:spPr>
      </p:pic>
      <p:pic>
        <p:nvPicPr>
          <p:cNvPr id="23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8790BC1E-4A2E-4A34-9A25-794F7FC0D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CC2596-4D7B-45FD-B92B-E3376F3AC940}"/>
              </a:ext>
            </a:extLst>
          </p:cNvPr>
          <p:cNvSpPr txBox="1"/>
          <p:nvPr/>
        </p:nvSpPr>
        <p:spPr>
          <a:xfrm>
            <a:off x="5184829" y="2774206"/>
            <a:ext cx="201048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15" dirty="0">
                <a:latin typeface="Segoe UI Light" panose="020B0502040204020203" pitchFamily="34" charset="0"/>
              </a:rPr>
              <a:t>Коммуникация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E1CD40-1565-4B2C-A5C3-B6EC724479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41655" y="211500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105E0162-1617-4522-83BE-665196765F75}"/>
              </a:ext>
            </a:extLst>
          </p:cNvPr>
          <p:cNvSpPr/>
          <p:nvPr/>
        </p:nvSpPr>
        <p:spPr>
          <a:xfrm>
            <a:off x="3708363" y="5694308"/>
            <a:ext cx="4786552" cy="295384"/>
          </a:xfrm>
          <a:custGeom>
            <a:avLst/>
            <a:gdLst>
              <a:gd name="connsiteX0" fmla="*/ 4786553 w 4786552"/>
              <a:gd name="connsiteY0" fmla="*/ 147698 h 295384"/>
              <a:gd name="connsiteX1" fmla="*/ 2393278 w 4786552"/>
              <a:gd name="connsiteY1" fmla="*/ 0 h 295384"/>
              <a:gd name="connsiteX2" fmla="*/ 0 w 4786552"/>
              <a:gd name="connsiteY2" fmla="*/ 147698 h 295384"/>
              <a:gd name="connsiteX3" fmla="*/ 2393278 w 4786552"/>
              <a:gd name="connsiteY3" fmla="*/ 295385 h 295384"/>
              <a:gd name="connsiteX4" fmla="*/ 4786553 w 4786552"/>
              <a:gd name="connsiteY4" fmla="*/ 147698 h 29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6552" h="295384">
                <a:moveTo>
                  <a:pt x="4786553" y="147698"/>
                </a:moveTo>
                <a:cubicBezTo>
                  <a:pt x="4786553" y="66121"/>
                  <a:pt x="3715062" y="0"/>
                  <a:pt x="2393278" y="0"/>
                </a:cubicBezTo>
                <a:cubicBezTo>
                  <a:pt x="1071509" y="0"/>
                  <a:pt x="0" y="66121"/>
                  <a:pt x="0" y="147698"/>
                </a:cubicBezTo>
                <a:cubicBezTo>
                  <a:pt x="0" y="229264"/>
                  <a:pt x="1071509" y="295385"/>
                  <a:pt x="2393278" y="295385"/>
                </a:cubicBezTo>
                <a:cubicBezTo>
                  <a:pt x="3715062" y="295385"/>
                  <a:pt x="4786553" y="229264"/>
                  <a:pt x="4786553" y="147698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CD1FE0F6-7DD3-4C1E-ABFB-15D053A847EC}"/>
              </a:ext>
            </a:extLst>
          </p:cNvPr>
          <p:cNvSpPr/>
          <p:nvPr/>
        </p:nvSpPr>
        <p:spPr>
          <a:xfrm>
            <a:off x="8017717" y="2852261"/>
            <a:ext cx="1046905" cy="1917824"/>
          </a:xfrm>
          <a:custGeom>
            <a:avLst/>
            <a:gdLst>
              <a:gd name="connsiteX0" fmla="*/ 1041590 w 1046905"/>
              <a:gd name="connsiteY0" fmla="*/ 1865211 h 1917824"/>
              <a:gd name="connsiteX1" fmla="*/ 25686 w 1046905"/>
              <a:gd name="connsiteY1" fmla="*/ 15789 h 1917824"/>
              <a:gd name="connsiteX2" fmla="*/ 0 w 1046905"/>
              <a:gd name="connsiteY2" fmla="*/ 0 h 1917824"/>
              <a:gd name="connsiteX3" fmla="*/ 0 w 1046905"/>
              <a:gd name="connsiteY3" fmla="*/ 104316 h 1917824"/>
              <a:gd name="connsiteX4" fmla="*/ 983658 w 1046905"/>
              <a:gd name="connsiteY4" fmla="*/ 1901859 h 1917824"/>
              <a:gd name="connsiteX5" fmla="*/ 1012643 w 1046905"/>
              <a:gd name="connsiteY5" fmla="*/ 1917825 h 1917824"/>
              <a:gd name="connsiteX6" fmla="*/ 1030946 w 1046905"/>
              <a:gd name="connsiteY6" fmla="*/ 1912515 h 1917824"/>
              <a:gd name="connsiteX7" fmla="*/ 1041590 w 1046905"/>
              <a:gd name="connsiteY7" fmla="*/ 1865211 h 191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905" h="1917824">
                <a:moveTo>
                  <a:pt x="1041590" y="1865211"/>
                </a:moveTo>
                <a:lnTo>
                  <a:pt x="25686" y="15789"/>
                </a:lnTo>
                <a:cubicBezTo>
                  <a:pt x="19991" y="6795"/>
                  <a:pt x="10487" y="1021"/>
                  <a:pt x="0" y="0"/>
                </a:cubicBezTo>
                <a:lnTo>
                  <a:pt x="0" y="104316"/>
                </a:lnTo>
                <a:lnTo>
                  <a:pt x="983658" y="1901859"/>
                </a:lnTo>
                <a:cubicBezTo>
                  <a:pt x="990178" y="1912189"/>
                  <a:pt x="1001293" y="1917825"/>
                  <a:pt x="1012643" y="1917825"/>
                </a:cubicBezTo>
                <a:cubicBezTo>
                  <a:pt x="1018927" y="1917825"/>
                  <a:pt x="1025251" y="1916109"/>
                  <a:pt x="1030946" y="1912515"/>
                </a:cubicBezTo>
                <a:cubicBezTo>
                  <a:pt x="1046931" y="1902394"/>
                  <a:pt x="1051723" y="1881220"/>
                  <a:pt x="1041590" y="1865211"/>
                </a:cubicBezTo>
              </a:path>
            </a:pathLst>
          </a:custGeom>
          <a:solidFill>
            <a:srgbClr val="BABAB8"/>
          </a:solidFill>
          <a:ln w="39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0E3B09CD-F892-4CA6-891E-655B8971E9EA}"/>
              </a:ext>
            </a:extLst>
          </p:cNvPr>
          <p:cNvSpPr/>
          <p:nvPr/>
        </p:nvSpPr>
        <p:spPr>
          <a:xfrm>
            <a:off x="4103913" y="677294"/>
            <a:ext cx="1066776" cy="1918010"/>
          </a:xfrm>
          <a:custGeom>
            <a:avLst/>
            <a:gdLst>
              <a:gd name="connsiteX0" fmla="*/ 1061464 w 1066776"/>
              <a:gd name="connsiteY0" fmla="*/ 1865398 h 1918010"/>
              <a:gd name="connsiteX1" fmla="*/ 45547 w 1066776"/>
              <a:gd name="connsiteY1" fmla="*/ 15959 h 1918010"/>
              <a:gd name="connsiteX2" fmla="*/ 16774 w 1066776"/>
              <a:gd name="connsiteY2" fmla="*/ 0 h 1918010"/>
              <a:gd name="connsiteX3" fmla="*/ 0 w 1066776"/>
              <a:gd name="connsiteY3" fmla="*/ 4324 h 1918010"/>
              <a:gd name="connsiteX4" fmla="*/ 0 w 1066776"/>
              <a:gd name="connsiteY4" fmla="*/ 128455 h 1918010"/>
              <a:gd name="connsiteX5" fmla="*/ 16211 w 1066776"/>
              <a:gd name="connsiteY5" fmla="*/ 97843 h 1918010"/>
              <a:gd name="connsiteX6" fmla="*/ 1003531 w 1066776"/>
              <a:gd name="connsiteY6" fmla="*/ 1902046 h 1918010"/>
              <a:gd name="connsiteX7" fmla="*/ 1032526 w 1066776"/>
              <a:gd name="connsiteY7" fmla="*/ 1918010 h 1918010"/>
              <a:gd name="connsiteX8" fmla="*/ 1050821 w 1066776"/>
              <a:gd name="connsiteY8" fmla="*/ 1912703 h 1918010"/>
              <a:gd name="connsiteX9" fmla="*/ 1061464 w 1066776"/>
              <a:gd name="connsiteY9" fmla="*/ 1865398 h 191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6776" h="1918010">
                <a:moveTo>
                  <a:pt x="1061464" y="1865398"/>
                </a:moveTo>
                <a:lnTo>
                  <a:pt x="45547" y="15959"/>
                </a:lnTo>
                <a:cubicBezTo>
                  <a:pt x="39308" y="6093"/>
                  <a:pt x="28459" y="87"/>
                  <a:pt x="16774" y="0"/>
                </a:cubicBezTo>
                <a:cubicBezTo>
                  <a:pt x="10849" y="0"/>
                  <a:pt x="5075" y="1538"/>
                  <a:pt x="0" y="4324"/>
                </a:cubicBezTo>
                <a:lnTo>
                  <a:pt x="0" y="128455"/>
                </a:lnTo>
                <a:lnTo>
                  <a:pt x="16211" y="97843"/>
                </a:lnTo>
                <a:lnTo>
                  <a:pt x="1003531" y="1902046"/>
                </a:lnTo>
                <a:cubicBezTo>
                  <a:pt x="1010045" y="1912373"/>
                  <a:pt x="1021170" y="1918010"/>
                  <a:pt x="1032526" y="1918010"/>
                </a:cubicBezTo>
                <a:cubicBezTo>
                  <a:pt x="1038794" y="1918010"/>
                  <a:pt x="1045128" y="1916296"/>
                  <a:pt x="1050821" y="1912703"/>
                </a:cubicBezTo>
                <a:cubicBezTo>
                  <a:pt x="1066812" y="1902580"/>
                  <a:pt x="1071585" y="1881404"/>
                  <a:pt x="1061464" y="1865398"/>
                </a:cubicBezTo>
              </a:path>
            </a:pathLst>
          </a:custGeom>
          <a:solidFill>
            <a:srgbClr val="BABAB8"/>
          </a:solidFill>
          <a:ln w="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D48DC596-9EEE-4EE1-80D3-99DB33EA8A7F}"/>
              </a:ext>
            </a:extLst>
          </p:cNvPr>
          <p:cNvSpPr/>
          <p:nvPr/>
        </p:nvSpPr>
        <p:spPr>
          <a:xfrm rot="1730931">
            <a:off x="3818197" y="1539133"/>
            <a:ext cx="4544818" cy="146580"/>
          </a:xfrm>
          <a:custGeom>
            <a:avLst/>
            <a:gdLst>
              <a:gd name="connsiteX0" fmla="*/ 4544819 w 4544818"/>
              <a:gd name="connsiteY0" fmla="*/ 146581 h 146580"/>
              <a:gd name="connsiteX1" fmla="*/ 0 w 4544818"/>
              <a:gd name="connsiteY1" fmla="*/ 146581 h 146580"/>
              <a:gd name="connsiteX2" fmla="*/ 0 w 4544818"/>
              <a:gd name="connsiteY2" fmla="*/ 0 h 146580"/>
              <a:gd name="connsiteX3" fmla="*/ 4544819 w 4544818"/>
              <a:gd name="connsiteY3" fmla="*/ 0 h 146580"/>
              <a:gd name="connsiteX4" fmla="*/ 4544819 w 4544818"/>
              <a:gd name="connsiteY4" fmla="*/ 146581 h 14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818" h="146580">
                <a:moveTo>
                  <a:pt x="4544819" y="146581"/>
                </a:moveTo>
                <a:lnTo>
                  <a:pt x="0" y="146581"/>
                </a:lnTo>
                <a:lnTo>
                  <a:pt x="0" y="0"/>
                </a:lnTo>
                <a:lnTo>
                  <a:pt x="4544819" y="0"/>
                </a:lnTo>
                <a:lnTo>
                  <a:pt x="4544819" y="146581"/>
                </a:lnTo>
              </a:path>
            </a:pathLst>
          </a:custGeom>
          <a:solidFill>
            <a:srgbClr val="BABAB8"/>
          </a:solidFill>
          <a:ln w="34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43BAF84A-D197-4A0B-8DC3-BDC52B6601A3}"/>
              </a:ext>
            </a:extLst>
          </p:cNvPr>
          <p:cNvSpPr/>
          <p:nvPr/>
        </p:nvSpPr>
        <p:spPr>
          <a:xfrm>
            <a:off x="3933006" y="366815"/>
            <a:ext cx="368859" cy="368856"/>
          </a:xfrm>
          <a:custGeom>
            <a:avLst/>
            <a:gdLst>
              <a:gd name="connsiteX0" fmla="*/ 368859 w 368859"/>
              <a:gd name="connsiteY0" fmla="*/ 184444 h 368856"/>
              <a:gd name="connsiteX1" fmla="*/ 184431 w 368859"/>
              <a:gd name="connsiteY1" fmla="*/ 368856 h 368856"/>
              <a:gd name="connsiteX2" fmla="*/ 0 w 368859"/>
              <a:gd name="connsiteY2" fmla="*/ 184444 h 368856"/>
              <a:gd name="connsiteX3" fmla="*/ 184431 w 368859"/>
              <a:gd name="connsiteY3" fmla="*/ 0 h 368856"/>
              <a:gd name="connsiteX4" fmla="*/ 368859 w 368859"/>
              <a:gd name="connsiteY4" fmla="*/ 184444 h 36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59" h="368856">
                <a:moveTo>
                  <a:pt x="368859" y="184444"/>
                </a:moveTo>
                <a:cubicBezTo>
                  <a:pt x="368859" y="286297"/>
                  <a:pt x="286282" y="368856"/>
                  <a:pt x="184431" y="368856"/>
                </a:cubicBezTo>
                <a:cubicBezTo>
                  <a:pt x="82578" y="368856"/>
                  <a:pt x="0" y="286297"/>
                  <a:pt x="0" y="184444"/>
                </a:cubicBezTo>
                <a:cubicBezTo>
                  <a:pt x="0" y="82559"/>
                  <a:pt x="82578" y="0"/>
                  <a:pt x="184431" y="0"/>
                </a:cubicBezTo>
                <a:cubicBezTo>
                  <a:pt x="286282" y="0"/>
                  <a:pt x="368859" y="82559"/>
                  <a:pt x="368859" y="184444"/>
                </a:cubicBezTo>
              </a:path>
            </a:pathLst>
          </a:custGeom>
          <a:solidFill>
            <a:schemeClr val="bg1">
              <a:lumMod val="65000"/>
            </a:schemeClr>
          </a:solidFill>
          <a:ln w="3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9D71BA7A-BDD0-47AD-967C-C654FD8CF7AD}"/>
              </a:ext>
            </a:extLst>
          </p:cNvPr>
          <p:cNvSpPr/>
          <p:nvPr/>
        </p:nvSpPr>
        <p:spPr>
          <a:xfrm>
            <a:off x="3996099" y="429904"/>
            <a:ext cx="242665" cy="242683"/>
          </a:xfrm>
          <a:custGeom>
            <a:avLst/>
            <a:gdLst>
              <a:gd name="connsiteX0" fmla="*/ 242665 w 242665"/>
              <a:gd name="connsiteY0" fmla="*/ 121342 h 242683"/>
              <a:gd name="connsiteX1" fmla="*/ 121339 w 242665"/>
              <a:gd name="connsiteY1" fmla="*/ 242684 h 242683"/>
              <a:gd name="connsiteX2" fmla="*/ 0 w 242665"/>
              <a:gd name="connsiteY2" fmla="*/ 121342 h 242683"/>
              <a:gd name="connsiteX3" fmla="*/ 121339 w 242665"/>
              <a:gd name="connsiteY3" fmla="*/ 0 h 242683"/>
              <a:gd name="connsiteX4" fmla="*/ 242665 w 242665"/>
              <a:gd name="connsiteY4" fmla="*/ 121342 h 2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65" h="242683">
                <a:moveTo>
                  <a:pt x="242665" y="121342"/>
                </a:moveTo>
                <a:cubicBezTo>
                  <a:pt x="242665" y="188364"/>
                  <a:pt x="188351" y="242684"/>
                  <a:pt x="121339" y="242684"/>
                </a:cubicBezTo>
                <a:cubicBezTo>
                  <a:pt x="54326" y="242684"/>
                  <a:pt x="0" y="188364"/>
                  <a:pt x="0" y="121342"/>
                </a:cubicBezTo>
                <a:cubicBezTo>
                  <a:pt x="0" y="54320"/>
                  <a:pt x="54326" y="0"/>
                  <a:pt x="121339" y="0"/>
                </a:cubicBezTo>
                <a:cubicBezTo>
                  <a:pt x="188351" y="0"/>
                  <a:pt x="242665" y="54320"/>
                  <a:pt x="242665" y="121342"/>
                </a:cubicBezTo>
              </a:path>
            </a:pathLst>
          </a:custGeom>
          <a:solidFill>
            <a:srgbClr val="CBC9C5"/>
          </a:solidFill>
          <a:ln w="30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551A61E7-DF04-4EA3-9338-5868475CE87F}"/>
              </a:ext>
            </a:extLst>
          </p:cNvPr>
          <p:cNvSpPr/>
          <p:nvPr/>
        </p:nvSpPr>
        <p:spPr>
          <a:xfrm>
            <a:off x="5960730" y="2089898"/>
            <a:ext cx="296330" cy="2743930"/>
          </a:xfrm>
          <a:custGeom>
            <a:avLst/>
            <a:gdLst>
              <a:gd name="connsiteX0" fmla="*/ 296331 w 296330"/>
              <a:gd name="connsiteY0" fmla="*/ 2743930 h 2743930"/>
              <a:gd name="connsiteX1" fmla="*/ 0 w 296330"/>
              <a:gd name="connsiteY1" fmla="*/ 2743930 h 2743930"/>
              <a:gd name="connsiteX2" fmla="*/ 0 w 296330"/>
              <a:gd name="connsiteY2" fmla="*/ 0 h 2743930"/>
              <a:gd name="connsiteX3" fmla="*/ 296331 w 296330"/>
              <a:gd name="connsiteY3" fmla="*/ 0 h 2743930"/>
              <a:gd name="connsiteX4" fmla="*/ 296331 w 296330"/>
              <a:gd name="connsiteY4" fmla="*/ 2743930 h 274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330" h="2743930">
                <a:moveTo>
                  <a:pt x="296331" y="2743930"/>
                </a:moveTo>
                <a:lnTo>
                  <a:pt x="0" y="2743930"/>
                </a:lnTo>
                <a:lnTo>
                  <a:pt x="0" y="0"/>
                </a:lnTo>
                <a:lnTo>
                  <a:pt x="296331" y="0"/>
                </a:lnTo>
                <a:lnTo>
                  <a:pt x="296331" y="2743930"/>
                </a:lnTo>
              </a:path>
            </a:pathLst>
          </a:custGeom>
          <a:solidFill>
            <a:srgbClr val="BABAB8"/>
          </a:solidFill>
          <a:ln w="2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308E9C14-9EB3-4F58-85D5-E530EAD397C4}"/>
              </a:ext>
            </a:extLst>
          </p:cNvPr>
          <p:cNvSpPr/>
          <p:nvPr/>
        </p:nvSpPr>
        <p:spPr>
          <a:xfrm>
            <a:off x="5829353" y="4803077"/>
            <a:ext cx="559099" cy="617790"/>
          </a:xfrm>
          <a:custGeom>
            <a:avLst/>
            <a:gdLst>
              <a:gd name="connsiteX0" fmla="*/ 559100 w 559099"/>
              <a:gd name="connsiteY0" fmla="*/ 251812 h 617790"/>
              <a:gd name="connsiteX1" fmla="*/ 307263 w 559099"/>
              <a:gd name="connsiteY1" fmla="*/ 0 h 617790"/>
              <a:gd name="connsiteX2" fmla="*/ 251814 w 559099"/>
              <a:gd name="connsiteY2" fmla="*/ 0 h 617790"/>
              <a:gd name="connsiteX3" fmla="*/ 0 w 559099"/>
              <a:gd name="connsiteY3" fmla="*/ 251812 h 617790"/>
              <a:gd name="connsiteX4" fmla="*/ 0 w 559099"/>
              <a:gd name="connsiteY4" fmla="*/ 617790 h 617790"/>
              <a:gd name="connsiteX5" fmla="*/ 559100 w 559099"/>
              <a:gd name="connsiteY5" fmla="*/ 617790 h 617790"/>
              <a:gd name="connsiteX6" fmla="*/ 559100 w 559099"/>
              <a:gd name="connsiteY6" fmla="*/ 251812 h 61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099" h="617790">
                <a:moveTo>
                  <a:pt x="559100" y="251812"/>
                </a:moveTo>
                <a:cubicBezTo>
                  <a:pt x="559100" y="112738"/>
                  <a:pt x="446353" y="0"/>
                  <a:pt x="307263" y="0"/>
                </a:cubicBezTo>
                <a:lnTo>
                  <a:pt x="251814" y="0"/>
                </a:lnTo>
                <a:cubicBezTo>
                  <a:pt x="112747" y="0"/>
                  <a:pt x="0" y="112738"/>
                  <a:pt x="0" y="251812"/>
                </a:cubicBezTo>
                <a:lnTo>
                  <a:pt x="0" y="617790"/>
                </a:lnTo>
                <a:lnTo>
                  <a:pt x="559100" y="617790"/>
                </a:lnTo>
                <a:lnTo>
                  <a:pt x="559100" y="251812"/>
                </a:lnTo>
              </a:path>
            </a:pathLst>
          </a:custGeom>
          <a:solidFill>
            <a:srgbClr val="DAD9D4"/>
          </a:solidFill>
          <a:ln w="2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7D76C969-5DB4-4E1D-ACE4-DA18D2F195DE}"/>
              </a:ext>
            </a:extLst>
          </p:cNvPr>
          <p:cNvSpPr/>
          <p:nvPr/>
        </p:nvSpPr>
        <p:spPr>
          <a:xfrm>
            <a:off x="5440300" y="5418084"/>
            <a:ext cx="1337212" cy="178900"/>
          </a:xfrm>
          <a:custGeom>
            <a:avLst/>
            <a:gdLst>
              <a:gd name="connsiteX0" fmla="*/ 1122887 w 1337212"/>
              <a:gd name="connsiteY0" fmla="*/ 0 h 178900"/>
              <a:gd name="connsiteX1" fmla="*/ 214350 w 1337212"/>
              <a:gd name="connsiteY1" fmla="*/ 0 h 178900"/>
              <a:gd name="connsiteX2" fmla="*/ 0 w 1337212"/>
              <a:gd name="connsiteY2" fmla="*/ 178901 h 178900"/>
              <a:gd name="connsiteX3" fmla="*/ 1337212 w 1337212"/>
              <a:gd name="connsiteY3" fmla="*/ 178901 h 178900"/>
              <a:gd name="connsiteX4" fmla="*/ 1122887 w 1337212"/>
              <a:gd name="connsiteY4" fmla="*/ 0 h 17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212" h="178900">
                <a:moveTo>
                  <a:pt x="1122887" y="0"/>
                </a:moveTo>
                <a:lnTo>
                  <a:pt x="214350" y="0"/>
                </a:lnTo>
                <a:cubicBezTo>
                  <a:pt x="107314" y="0"/>
                  <a:pt x="18482" y="77190"/>
                  <a:pt x="0" y="178901"/>
                </a:cubicBezTo>
                <a:lnTo>
                  <a:pt x="1337212" y="178901"/>
                </a:lnTo>
                <a:cubicBezTo>
                  <a:pt x="1318780" y="77190"/>
                  <a:pt x="1229898" y="0"/>
                  <a:pt x="1122887" y="0"/>
                </a:cubicBezTo>
              </a:path>
            </a:pathLst>
          </a:custGeom>
          <a:solidFill>
            <a:srgbClr val="CECBC8"/>
          </a:solidFill>
          <a:ln w="25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72EA9ED8-E8B9-419E-928D-C5A9B6D4B007}"/>
              </a:ext>
            </a:extLst>
          </p:cNvPr>
          <p:cNvSpPr/>
          <p:nvPr/>
        </p:nvSpPr>
        <p:spPr>
          <a:xfrm>
            <a:off x="4803423" y="5594187"/>
            <a:ext cx="2610964" cy="254388"/>
          </a:xfrm>
          <a:custGeom>
            <a:avLst/>
            <a:gdLst>
              <a:gd name="connsiteX0" fmla="*/ 2610964 w 2610964"/>
              <a:gd name="connsiteY0" fmla="*/ 251826 h 254388"/>
              <a:gd name="connsiteX1" fmla="*/ 2359147 w 2610964"/>
              <a:gd name="connsiteY1" fmla="*/ 0 h 254388"/>
              <a:gd name="connsiteX2" fmla="*/ 251811 w 2610964"/>
              <a:gd name="connsiteY2" fmla="*/ 0 h 254388"/>
              <a:gd name="connsiteX3" fmla="*/ 0 w 2610964"/>
              <a:gd name="connsiteY3" fmla="*/ 251826 h 254388"/>
              <a:gd name="connsiteX4" fmla="*/ 0 w 2610964"/>
              <a:gd name="connsiteY4" fmla="*/ 254389 h 254388"/>
              <a:gd name="connsiteX5" fmla="*/ 2610964 w 2610964"/>
              <a:gd name="connsiteY5" fmla="*/ 254389 h 254388"/>
              <a:gd name="connsiteX6" fmla="*/ 2610964 w 2610964"/>
              <a:gd name="connsiteY6" fmla="*/ 251826 h 25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0964" h="254388">
                <a:moveTo>
                  <a:pt x="2610964" y="251826"/>
                </a:moveTo>
                <a:cubicBezTo>
                  <a:pt x="2610964" y="112737"/>
                  <a:pt x="2498204" y="0"/>
                  <a:pt x="2359147" y="0"/>
                </a:cubicBezTo>
                <a:lnTo>
                  <a:pt x="251811" y="0"/>
                </a:lnTo>
                <a:cubicBezTo>
                  <a:pt x="112725" y="0"/>
                  <a:pt x="0" y="112737"/>
                  <a:pt x="0" y="251826"/>
                </a:cubicBezTo>
                <a:lnTo>
                  <a:pt x="0" y="254389"/>
                </a:lnTo>
                <a:lnTo>
                  <a:pt x="2610964" y="254389"/>
                </a:lnTo>
                <a:lnTo>
                  <a:pt x="2610964" y="251826"/>
                </a:lnTo>
              </a:path>
            </a:pathLst>
          </a:custGeom>
          <a:solidFill>
            <a:srgbClr val="BABAB8"/>
          </a:solidFill>
          <a:ln w="2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91751A98-9E08-4843-82DD-D9CAF30CCCE2}"/>
              </a:ext>
            </a:extLst>
          </p:cNvPr>
          <p:cNvSpPr/>
          <p:nvPr/>
        </p:nvSpPr>
        <p:spPr>
          <a:xfrm>
            <a:off x="5850319" y="1192532"/>
            <a:ext cx="517174" cy="905714"/>
          </a:xfrm>
          <a:custGeom>
            <a:avLst/>
            <a:gdLst>
              <a:gd name="connsiteX0" fmla="*/ 316091 w 517174"/>
              <a:gd name="connsiteY0" fmla="*/ 7473 h 905714"/>
              <a:gd name="connsiteX1" fmla="*/ 313050 w 517174"/>
              <a:gd name="connsiteY1" fmla="*/ 6599 h 905714"/>
              <a:gd name="connsiteX2" fmla="*/ 306936 w 517174"/>
              <a:gd name="connsiteY2" fmla="*/ 5273 h 905714"/>
              <a:gd name="connsiteX3" fmla="*/ 259965 w 517174"/>
              <a:gd name="connsiteY3" fmla="*/ 0 h 905714"/>
              <a:gd name="connsiteX4" fmla="*/ 258574 w 517174"/>
              <a:gd name="connsiteY4" fmla="*/ 65 h 905714"/>
              <a:gd name="connsiteX5" fmla="*/ 257183 w 517174"/>
              <a:gd name="connsiteY5" fmla="*/ 0 h 905714"/>
              <a:gd name="connsiteX6" fmla="*/ 210244 w 517174"/>
              <a:gd name="connsiteY6" fmla="*/ 5273 h 905714"/>
              <a:gd name="connsiteX7" fmla="*/ 204098 w 517174"/>
              <a:gd name="connsiteY7" fmla="*/ 6599 h 905714"/>
              <a:gd name="connsiteX8" fmla="*/ 201025 w 517174"/>
              <a:gd name="connsiteY8" fmla="*/ 7473 h 905714"/>
              <a:gd name="connsiteX9" fmla="*/ 0 w 517174"/>
              <a:gd name="connsiteY9" fmla="*/ 248798 h 905714"/>
              <a:gd name="connsiteX10" fmla="*/ 0 w 517174"/>
              <a:gd name="connsiteY10" fmla="*/ 276748 h 905714"/>
              <a:gd name="connsiteX11" fmla="*/ 0 w 517174"/>
              <a:gd name="connsiteY11" fmla="*/ 768748 h 905714"/>
              <a:gd name="connsiteX12" fmla="*/ 0 w 517174"/>
              <a:gd name="connsiteY12" fmla="*/ 774345 h 905714"/>
              <a:gd name="connsiteX13" fmla="*/ 18284 w 517174"/>
              <a:gd name="connsiteY13" fmla="*/ 788740 h 905714"/>
              <a:gd name="connsiteX14" fmla="*/ 72663 w 517174"/>
              <a:gd name="connsiteY14" fmla="*/ 905715 h 905714"/>
              <a:gd name="connsiteX15" fmla="*/ 444453 w 517174"/>
              <a:gd name="connsiteY15" fmla="*/ 905715 h 905714"/>
              <a:gd name="connsiteX16" fmla="*/ 498897 w 517174"/>
              <a:gd name="connsiteY16" fmla="*/ 788740 h 905714"/>
              <a:gd name="connsiteX17" fmla="*/ 517174 w 517174"/>
              <a:gd name="connsiteY17" fmla="*/ 774345 h 905714"/>
              <a:gd name="connsiteX18" fmla="*/ 517174 w 517174"/>
              <a:gd name="connsiteY18" fmla="*/ 768748 h 905714"/>
              <a:gd name="connsiteX19" fmla="*/ 517174 w 517174"/>
              <a:gd name="connsiteY19" fmla="*/ 276748 h 905714"/>
              <a:gd name="connsiteX20" fmla="*/ 517174 w 517174"/>
              <a:gd name="connsiteY20" fmla="*/ 248798 h 905714"/>
              <a:gd name="connsiteX21" fmla="*/ 316091 w 517174"/>
              <a:gd name="connsiteY21" fmla="*/ 7473 h 90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7174" h="905714">
                <a:moveTo>
                  <a:pt x="316091" y="7473"/>
                </a:moveTo>
                <a:cubicBezTo>
                  <a:pt x="315056" y="7182"/>
                  <a:pt x="314086" y="6858"/>
                  <a:pt x="313050" y="6599"/>
                </a:cubicBezTo>
                <a:cubicBezTo>
                  <a:pt x="311045" y="6114"/>
                  <a:pt x="308974" y="5726"/>
                  <a:pt x="306936" y="5273"/>
                </a:cubicBezTo>
                <a:cubicBezTo>
                  <a:pt x="292250" y="1973"/>
                  <a:pt x="276657" y="0"/>
                  <a:pt x="259965" y="0"/>
                </a:cubicBezTo>
                <a:cubicBezTo>
                  <a:pt x="259480" y="0"/>
                  <a:pt x="259027" y="65"/>
                  <a:pt x="258574" y="65"/>
                </a:cubicBezTo>
                <a:cubicBezTo>
                  <a:pt x="258089" y="65"/>
                  <a:pt x="257636" y="0"/>
                  <a:pt x="257183" y="0"/>
                </a:cubicBezTo>
                <a:cubicBezTo>
                  <a:pt x="240523" y="0"/>
                  <a:pt x="224931" y="1973"/>
                  <a:pt x="210244" y="5273"/>
                </a:cubicBezTo>
                <a:cubicBezTo>
                  <a:pt x="208174" y="5726"/>
                  <a:pt x="206136" y="6114"/>
                  <a:pt x="204098" y="6599"/>
                </a:cubicBezTo>
                <a:cubicBezTo>
                  <a:pt x="203095" y="6858"/>
                  <a:pt x="202060" y="7182"/>
                  <a:pt x="201025" y="7473"/>
                </a:cubicBezTo>
                <a:cubicBezTo>
                  <a:pt x="42847" y="48621"/>
                  <a:pt x="0" y="248798"/>
                  <a:pt x="0" y="248798"/>
                </a:cubicBezTo>
                <a:lnTo>
                  <a:pt x="0" y="276748"/>
                </a:lnTo>
                <a:lnTo>
                  <a:pt x="0" y="768748"/>
                </a:lnTo>
                <a:lnTo>
                  <a:pt x="0" y="774345"/>
                </a:lnTo>
                <a:cubicBezTo>
                  <a:pt x="6761" y="779003"/>
                  <a:pt x="12713" y="783855"/>
                  <a:pt x="18284" y="788740"/>
                </a:cubicBezTo>
                <a:cubicBezTo>
                  <a:pt x="39803" y="814263"/>
                  <a:pt x="72663" y="860588"/>
                  <a:pt x="72663" y="905715"/>
                </a:cubicBezTo>
                <a:lnTo>
                  <a:pt x="444453" y="905715"/>
                </a:lnTo>
                <a:cubicBezTo>
                  <a:pt x="444453" y="860588"/>
                  <a:pt x="477320" y="814263"/>
                  <a:pt x="498897" y="788740"/>
                </a:cubicBezTo>
                <a:cubicBezTo>
                  <a:pt x="504461" y="783855"/>
                  <a:pt x="510413" y="779003"/>
                  <a:pt x="517174" y="774345"/>
                </a:cubicBezTo>
                <a:lnTo>
                  <a:pt x="517174" y="768748"/>
                </a:lnTo>
                <a:lnTo>
                  <a:pt x="517174" y="276748"/>
                </a:lnTo>
                <a:lnTo>
                  <a:pt x="517174" y="248798"/>
                </a:lnTo>
                <a:cubicBezTo>
                  <a:pt x="517174" y="248798"/>
                  <a:pt x="474311" y="48621"/>
                  <a:pt x="316091" y="7473"/>
                </a:cubicBezTo>
              </a:path>
            </a:pathLst>
          </a:custGeom>
          <a:solidFill>
            <a:srgbClr val="DAD9D4"/>
          </a:solidFill>
          <a:ln w="32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FC36DE9F-8A0F-4EE1-A2CD-93742E4CF827}"/>
              </a:ext>
            </a:extLst>
          </p:cNvPr>
          <p:cNvSpPr/>
          <p:nvPr/>
        </p:nvSpPr>
        <p:spPr>
          <a:xfrm>
            <a:off x="6050210" y="1586689"/>
            <a:ext cx="117420" cy="117419"/>
          </a:xfrm>
          <a:custGeom>
            <a:avLst/>
            <a:gdLst>
              <a:gd name="connsiteX0" fmla="*/ 117420 w 117420"/>
              <a:gd name="connsiteY0" fmla="*/ 58695 h 117419"/>
              <a:gd name="connsiteX1" fmla="*/ 58725 w 117420"/>
              <a:gd name="connsiteY1" fmla="*/ 117420 h 117419"/>
              <a:gd name="connsiteX2" fmla="*/ 0 w 117420"/>
              <a:gd name="connsiteY2" fmla="*/ 58695 h 117419"/>
              <a:gd name="connsiteX3" fmla="*/ 58725 w 117420"/>
              <a:gd name="connsiteY3" fmla="*/ 0 h 117419"/>
              <a:gd name="connsiteX4" fmla="*/ 117420 w 117420"/>
              <a:gd name="connsiteY4" fmla="*/ 58695 h 1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20" h="117419">
                <a:moveTo>
                  <a:pt x="117420" y="58695"/>
                </a:moveTo>
                <a:cubicBezTo>
                  <a:pt x="117420" y="91140"/>
                  <a:pt x="91140" y="117420"/>
                  <a:pt x="58725" y="117420"/>
                </a:cubicBezTo>
                <a:cubicBezTo>
                  <a:pt x="26310" y="117420"/>
                  <a:pt x="0" y="91140"/>
                  <a:pt x="0" y="58695"/>
                </a:cubicBezTo>
                <a:cubicBezTo>
                  <a:pt x="0" y="26279"/>
                  <a:pt x="26310" y="0"/>
                  <a:pt x="58725" y="0"/>
                </a:cubicBezTo>
                <a:cubicBezTo>
                  <a:pt x="91140" y="0"/>
                  <a:pt x="117420" y="26279"/>
                  <a:pt x="117420" y="58695"/>
                </a:cubicBezTo>
              </a:path>
            </a:pathLst>
          </a:custGeom>
          <a:solidFill>
            <a:schemeClr val="bg1">
              <a:lumMod val="65000"/>
            </a:schemeClr>
          </a:solidFill>
          <a:ln w="2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4B762D63-4944-4124-9303-E27B21FB25A4}"/>
              </a:ext>
            </a:extLst>
          </p:cNvPr>
          <p:cNvSpPr/>
          <p:nvPr/>
        </p:nvSpPr>
        <p:spPr>
          <a:xfrm>
            <a:off x="5957958" y="722879"/>
            <a:ext cx="301911" cy="508764"/>
          </a:xfrm>
          <a:custGeom>
            <a:avLst/>
            <a:gdLst>
              <a:gd name="connsiteX0" fmla="*/ 301912 w 301911"/>
              <a:gd name="connsiteY0" fmla="*/ 329864 h 508764"/>
              <a:gd name="connsiteX1" fmla="*/ 150949 w 301911"/>
              <a:gd name="connsiteY1" fmla="*/ 508765 h 508764"/>
              <a:gd name="connsiteX2" fmla="*/ 0 w 301911"/>
              <a:gd name="connsiteY2" fmla="*/ 329864 h 508764"/>
              <a:gd name="connsiteX3" fmla="*/ 150949 w 301911"/>
              <a:gd name="connsiteY3" fmla="*/ 0 h 508764"/>
              <a:gd name="connsiteX4" fmla="*/ 301912 w 301911"/>
              <a:gd name="connsiteY4" fmla="*/ 329864 h 5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1" h="508764">
                <a:moveTo>
                  <a:pt x="301912" y="329864"/>
                </a:moveTo>
                <a:cubicBezTo>
                  <a:pt x="301912" y="470363"/>
                  <a:pt x="234340" y="508765"/>
                  <a:pt x="150949" y="508765"/>
                </a:cubicBezTo>
                <a:cubicBezTo>
                  <a:pt x="67576" y="508765"/>
                  <a:pt x="0" y="470363"/>
                  <a:pt x="0" y="329864"/>
                </a:cubicBezTo>
                <a:cubicBezTo>
                  <a:pt x="0" y="189364"/>
                  <a:pt x="150949" y="0"/>
                  <a:pt x="150949" y="0"/>
                </a:cubicBezTo>
                <a:cubicBezTo>
                  <a:pt x="150949" y="0"/>
                  <a:pt x="301912" y="189364"/>
                  <a:pt x="301912" y="329864"/>
                </a:cubicBezTo>
              </a:path>
            </a:pathLst>
          </a:custGeom>
          <a:solidFill>
            <a:srgbClr val="DAD9D4"/>
          </a:solidFill>
          <a:ln w="35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A0D33617-C532-4CE4-93E2-A724E076A0B6}"/>
              </a:ext>
            </a:extLst>
          </p:cNvPr>
          <p:cNvSpPr/>
          <p:nvPr/>
        </p:nvSpPr>
        <p:spPr>
          <a:xfrm>
            <a:off x="7827063" y="2541584"/>
            <a:ext cx="368842" cy="368876"/>
          </a:xfrm>
          <a:custGeom>
            <a:avLst/>
            <a:gdLst>
              <a:gd name="connsiteX0" fmla="*/ 368842 w 368842"/>
              <a:gd name="connsiteY0" fmla="*/ 184438 h 368876"/>
              <a:gd name="connsiteX1" fmla="*/ 184404 w 368842"/>
              <a:gd name="connsiteY1" fmla="*/ 368876 h 368876"/>
              <a:gd name="connsiteX2" fmla="*/ 0 w 368842"/>
              <a:gd name="connsiteY2" fmla="*/ 184438 h 368876"/>
              <a:gd name="connsiteX3" fmla="*/ 184404 w 368842"/>
              <a:gd name="connsiteY3" fmla="*/ 0 h 368876"/>
              <a:gd name="connsiteX4" fmla="*/ 368842 w 368842"/>
              <a:gd name="connsiteY4" fmla="*/ 184438 h 36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42" h="368876">
                <a:moveTo>
                  <a:pt x="368842" y="184438"/>
                </a:moveTo>
                <a:cubicBezTo>
                  <a:pt x="368842" y="286290"/>
                  <a:pt x="286289" y="368876"/>
                  <a:pt x="184404" y="368876"/>
                </a:cubicBezTo>
                <a:cubicBezTo>
                  <a:pt x="82553" y="368876"/>
                  <a:pt x="0" y="286290"/>
                  <a:pt x="0" y="184438"/>
                </a:cubicBezTo>
                <a:cubicBezTo>
                  <a:pt x="0" y="82553"/>
                  <a:pt x="82553" y="0"/>
                  <a:pt x="184404" y="0"/>
                </a:cubicBezTo>
                <a:cubicBezTo>
                  <a:pt x="286289" y="0"/>
                  <a:pt x="368842" y="82553"/>
                  <a:pt x="368842" y="184438"/>
                </a:cubicBezTo>
              </a:path>
            </a:pathLst>
          </a:custGeom>
          <a:solidFill>
            <a:schemeClr val="bg1">
              <a:lumMod val="65000"/>
            </a:schemeClr>
          </a:solidFill>
          <a:ln w="33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74E0D09E-BD39-449B-99A9-BD0B2FDE9D9A}"/>
              </a:ext>
            </a:extLst>
          </p:cNvPr>
          <p:cNvSpPr/>
          <p:nvPr/>
        </p:nvSpPr>
        <p:spPr>
          <a:xfrm>
            <a:off x="7890164" y="2604667"/>
            <a:ext cx="242652" cy="242686"/>
          </a:xfrm>
          <a:custGeom>
            <a:avLst/>
            <a:gdLst>
              <a:gd name="connsiteX0" fmla="*/ 242653 w 242652"/>
              <a:gd name="connsiteY0" fmla="*/ 121343 h 242686"/>
              <a:gd name="connsiteX1" fmla="*/ 121310 w 242652"/>
              <a:gd name="connsiteY1" fmla="*/ 242686 h 242686"/>
              <a:gd name="connsiteX2" fmla="*/ 0 w 242652"/>
              <a:gd name="connsiteY2" fmla="*/ 121343 h 242686"/>
              <a:gd name="connsiteX3" fmla="*/ 121310 w 242652"/>
              <a:gd name="connsiteY3" fmla="*/ 0 h 242686"/>
              <a:gd name="connsiteX4" fmla="*/ 242653 w 242652"/>
              <a:gd name="connsiteY4" fmla="*/ 121343 h 2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52" h="242686">
                <a:moveTo>
                  <a:pt x="242653" y="121343"/>
                </a:moveTo>
                <a:cubicBezTo>
                  <a:pt x="242653" y="188335"/>
                  <a:pt x="188335" y="242686"/>
                  <a:pt x="121310" y="242686"/>
                </a:cubicBezTo>
                <a:cubicBezTo>
                  <a:pt x="54318" y="242686"/>
                  <a:pt x="0" y="188335"/>
                  <a:pt x="0" y="121343"/>
                </a:cubicBezTo>
                <a:cubicBezTo>
                  <a:pt x="0" y="54318"/>
                  <a:pt x="54318" y="0"/>
                  <a:pt x="121310" y="0"/>
                </a:cubicBezTo>
                <a:cubicBezTo>
                  <a:pt x="188335" y="0"/>
                  <a:pt x="242653" y="54318"/>
                  <a:pt x="242653" y="121343"/>
                </a:cubicBezTo>
              </a:path>
            </a:pathLst>
          </a:custGeom>
          <a:solidFill>
            <a:srgbClr val="CBC9C5"/>
          </a:solidFill>
          <a:ln w="33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96981DF2-FE39-450E-84B8-3B26260A53E5}"/>
              </a:ext>
            </a:extLst>
          </p:cNvPr>
          <p:cNvSpPr/>
          <p:nvPr/>
        </p:nvSpPr>
        <p:spPr>
          <a:xfrm>
            <a:off x="6921458" y="4709553"/>
            <a:ext cx="2180062" cy="243734"/>
          </a:xfrm>
          <a:custGeom>
            <a:avLst/>
            <a:gdLst>
              <a:gd name="connsiteX0" fmla="*/ 243742 w 2180062"/>
              <a:gd name="connsiteY0" fmla="*/ 243734 h 243734"/>
              <a:gd name="connsiteX1" fmla="*/ 1936360 w 2180062"/>
              <a:gd name="connsiteY1" fmla="*/ 243734 h 243734"/>
              <a:gd name="connsiteX2" fmla="*/ 2180063 w 2180062"/>
              <a:gd name="connsiteY2" fmla="*/ 0 h 243734"/>
              <a:gd name="connsiteX3" fmla="*/ 0 w 2180062"/>
              <a:gd name="connsiteY3" fmla="*/ 0 h 243734"/>
              <a:gd name="connsiteX4" fmla="*/ 243742 w 2180062"/>
              <a:gd name="connsiteY4" fmla="*/ 243734 h 24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062" h="243734">
                <a:moveTo>
                  <a:pt x="243742" y="243734"/>
                </a:moveTo>
                <a:lnTo>
                  <a:pt x="1936360" y="243734"/>
                </a:lnTo>
                <a:cubicBezTo>
                  <a:pt x="2070961" y="243734"/>
                  <a:pt x="2180063" y="134617"/>
                  <a:pt x="2180063" y="0"/>
                </a:cubicBezTo>
                <a:lnTo>
                  <a:pt x="0" y="0"/>
                </a:lnTo>
                <a:cubicBezTo>
                  <a:pt x="0" y="134617"/>
                  <a:pt x="109141" y="243734"/>
                  <a:pt x="243742" y="243734"/>
                </a:cubicBezTo>
              </a:path>
            </a:pathLst>
          </a:custGeom>
          <a:solidFill>
            <a:srgbClr val="BABAB8"/>
          </a:solidFill>
          <a:ln w="3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id="{0E9BECB1-C235-41A8-9AB5-456C759C60FB}"/>
              </a:ext>
            </a:extLst>
          </p:cNvPr>
          <p:cNvSpPr/>
          <p:nvPr/>
        </p:nvSpPr>
        <p:spPr>
          <a:xfrm>
            <a:off x="6991330" y="2852058"/>
            <a:ext cx="1026398" cy="1927641"/>
          </a:xfrm>
          <a:custGeom>
            <a:avLst/>
            <a:gdLst>
              <a:gd name="connsiteX0" fmla="*/ 1023313 w 1026398"/>
              <a:gd name="connsiteY0" fmla="*/ 0 h 1927641"/>
              <a:gd name="connsiteX1" fmla="*/ 994363 w 1026398"/>
              <a:gd name="connsiteY1" fmla="*/ 15624 h 1927641"/>
              <a:gd name="connsiteX2" fmla="*/ 5525 w 1026398"/>
              <a:gd name="connsiteY2" fmla="*/ 1874706 h 1927641"/>
              <a:gd name="connsiteX3" fmla="*/ 15635 w 1026398"/>
              <a:gd name="connsiteY3" fmla="*/ 1922119 h 1927641"/>
              <a:gd name="connsiteX4" fmla="*/ 63032 w 1026398"/>
              <a:gd name="connsiteY4" fmla="*/ 1912013 h 1927641"/>
              <a:gd name="connsiteX5" fmla="*/ 1022756 w 1026398"/>
              <a:gd name="connsiteY5" fmla="*/ 97847 h 1927641"/>
              <a:gd name="connsiteX6" fmla="*/ 1026399 w 1026398"/>
              <a:gd name="connsiteY6" fmla="*/ 104510 h 1927641"/>
              <a:gd name="connsiteX7" fmla="*/ 1026399 w 1026398"/>
              <a:gd name="connsiteY7" fmla="*/ 197 h 1927641"/>
              <a:gd name="connsiteX8" fmla="*/ 1023313 w 1026398"/>
              <a:gd name="connsiteY8" fmla="*/ 0 h 192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398" h="1927641">
                <a:moveTo>
                  <a:pt x="1023313" y="0"/>
                </a:moveTo>
                <a:cubicBezTo>
                  <a:pt x="1011694" y="0"/>
                  <a:pt x="1000698" y="5843"/>
                  <a:pt x="994363" y="15624"/>
                </a:cubicBezTo>
                <a:lnTo>
                  <a:pt x="5525" y="1874706"/>
                </a:lnTo>
                <a:cubicBezTo>
                  <a:pt x="-4781" y="1890576"/>
                  <a:pt x="-251" y="1911806"/>
                  <a:pt x="15635" y="1922119"/>
                </a:cubicBezTo>
                <a:cubicBezTo>
                  <a:pt x="31489" y="1932419"/>
                  <a:pt x="52725" y="1927893"/>
                  <a:pt x="63032" y="1912013"/>
                </a:cubicBezTo>
                <a:lnTo>
                  <a:pt x="1022756" y="97847"/>
                </a:lnTo>
                <a:lnTo>
                  <a:pt x="1026399" y="104510"/>
                </a:lnTo>
                <a:lnTo>
                  <a:pt x="1026399" y="197"/>
                </a:lnTo>
                <a:cubicBezTo>
                  <a:pt x="1025382" y="99"/>
                  <a:pt x="1024364" y="33"/>
                  <a:pt x="1023313" y="0"/>
                </a:cubicBezTo>
              </a:path>
            </a:pathLst>
          </a:custGeom>
          <a:solidFill>
            <a:srgbClr val="BABAB8"/>
          </a:solidFill>
          <a:ln w="3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1" name="Полилиния: фигура 110">
            <a:extLst>
              <a:ext uri="{FF2B5EF4-FFF2-40B4-BE49-F238E27FC236}">
                <a16:creationId xmlns:a16="http://schemas.microsoft.com/office/drawing/2014/main" id="{099454C9-E1DA-4CFA-A580-310910BD193B}"/>
              </a:ext>
            </a:extLst>
          </p:cNvPr>
          <p:cNvSpPr/>
          <p:nvPr/>
        </p:nvSpPr>
        <p:spPr>
          <a:xfrm>
            <a:off x="3097373" y="681631"/>
            <a:ext cx="1006538" cy="1923297"/>
          </a:xfrm>
          <a:custGeom>
            <a:avLst/>
            <a:gdLst>
              <a:gd name="connsiteX0" fmla="*/ 994360 w 1006538"/>
              <a:gd name="connsiteY0" fmla="*/ 11306 h 1923297"/>
              <a:gd name="connsiteX1" fmla="*/ 5526 w 1006538"/>
              <a:gd name="connsiteY1" fmla="*/ 1870361 h 1923297"/>
              <a:gd name="connsiteX2" fmla="*/ 15623 w 1006538"/>
              <a:gd name="connsiteY2" fmla="*/ 1917777 h 1923297"/>
              <a:gd name="connsiteX3" fmla="*/ 63036 w 1006538"/>
              <a:gd name="connsiteY3" fmla="*/ 1907668 h 1923297"/>
              <a:gd name="connsiteX4" fmla="*/ 1006539 w 1006538"/>
              <a:gd name="connsiteY4" fmla="*/ 124133 h 1923297"/>
              <a:gd name="connsiteX5" fmla="*/ 1006539 w 1006538"/>
              <a:gd name="connsiteY5" fmla="*/ 0 h 1923297"/>
              <a:gd name="connsiteX6" fmla="*/ 994360 w 1006538"/>
              <a:gd name="connsiteY6" fmla="*/ 11306 h 192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538" h="1923297">
                <a:moveTo>
                  <a:pt x="994360" y="11306"/>
                </a:moveTo>
                <a:lnTo>
                  <a:pt x="5526" y="1870361"/>
                </a:lnTo>
                <a:cubicBezTo>
                  <a:pt x="-4777" y="1886230"/>
                  <a:pt x="-257" y="1907462"/>
                  <a:pt x="15623" y="1917777"/>
                </a:cubicBezTo>
                <a:cubicBezTo>
                  <a:pt x="31512" y="1928076"/>
                  <a:pt x="52736" y="1923548"/>
                  <a:pt x="63036" y="1907668"/>
                </a:cubicBezTo>
                <a:lnTo>
                  <a:pt x="1006539" y="124133"/>
                </a:lnTo>
                <a:lnTo>
                  <a:pt x="1006539" y="0"/>
                </a:lnTo>
                <a:cubicBezTo>
                  <a:pt x="1001683" y="2667"/>
                  <a:pt x="997471" y="6494"/>
                  <a:pt x="994360" y="11306"/>
                </a:cubicBezTo>
              </a:path>
            </a:pathLst>
          </a:custGeom>
          <a:solidFill>
            <a:srgbClr val="BABAB8"/>
          </a:solidFill>
          <a:ln w="28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413995A6-D55F-4DDA-B053-91F9D899739F}"/>
              </a:ext>
            </a:extLst>
          </p:cNvPr>
          <p:cNvSpPr/>
          <p:nvPr/>
        </p:nvSpPr>
        <p:spPr>
          <a:xfrm>
            <a:off x="3027511" y="2534779"/>
            <a:ext cx="2180060" cy="243727"/>
          </a:xfrm>
          <a:custGeom>
            <a:avLst/>
            <a:gdLst>
              <a:gd name="connsiteX0" fmla="*/ 243731 w 2180060"/>
              <a:gd name="connsiteY0" fmla="*/ 243728 h 243727"/>
              <a:gd name="connsiteX1" fmla="*/ 1936333 w 2180060"/>
              <a:gd name="connsiteY1" fmla="*/ 243728 h 243727"/>
              <a:gd name="connsiteX2" fmla="*/ 2180061 w 2180060"/>
              <a:gd name="connsiteY2" fmla="*/ 0 h 243727"/>
              <a:gd name="connsiteX3" fmla="*/ 0 w 2180060"/>
              <a:gd name="connsiteY3" fmla="*/ 0 h 243727"/>
              <a:gd name="connsiteX4" fmla="*/ 243731 w 2180060"/>
              <a:gd name="connsiteY4" fmla="*/ 243728 h 24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060" h="243727">
                <a:moveTo>
                  <a:pt x="243731" y="243728"/>
                </a:moveTo>
                <a:lnTo>
                  <a:pt x="1936333" y="243728"/>
                </a:lnTo>
                <a:cubicBezTo>
                  <a:pt x="2070937" y="243728"/>
                  <a:pt x="2180061" y="134621"/>
                  <a:pt x="2180061" y="0"/>
                </a:cubicBezTo>
                <a:lnTo>
                  <a:pt x="0" y="0"/>
                </a:lnTo>
                <a:cubicBezTo>
                  <a:pt x="0" y="134621"/>
                  <a:pt x="109122" y="243728"/>
                  <a:pt x="243731" y="243728"/>
                </a:cubicBezTo>
              </a:path>
            </a:pathLst>
          </a:custGeom>
          <a:solidFill>
            <a:srgbClr val="BABAB8"/>
          </a:solidFill>
          <a:ln w="17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25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901B0A45-9E44-47EE-B6B9-42A73A2BF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B3CCEB17-44B3-4EEA-A06A-68A0F0F94372}"/>
              </a:ext>
            </a:extLst>
          </p:cNvPr>
          <p:cNvSpPr txBox="1"/>
          <p:nvPr/>
        </p:nvSpPr>
        <p:spPr>
          <a:xfrm>
            <a:off x="7381190" y="3899822"/>
            <a:ext cx="1309974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3200" b="1">
                <a:latin typeface="Amatic SC" panose="00000500000000000000" pitchFamily="2" charset="-79"/>
              </a:defRPr>
            </a:lvl1pPr>
          </a:lstStyle>
          <a:p>
            <a:r>
              <a:rPr lang="ru-RU" sz="2800" dirty="0"/>
              <a:t>ОЖИДАНИЯ</a:t>
            </a:r>
            <a:endParaRPr lang="en-US" sz="2800" dirty="0"/>
          </a:p>
          <a:p>
            <a:r>
              <a:rPr lang="ru-RU" sz="2800" dirty="0"/>
              <a:t>КЛИЕНТА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EE77949-ECD4-4973-9510-945FB33CA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1573" y="1210724"/>
            <a:ext cx="360000" cy="36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D38569F-FCE2-4421-886C-43100DFB5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2105" y="2086905"/>
            <a:ext cx="360000" cy="36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C659E14-0CE8-4AEA-A8C9-1AF5374E6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9490" y="1619921"/>
            <a:ext cx="360000" cy="360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CE528F8-9388-47D8-AFD4-5B542B0CE7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42872" y="2066815"/>
            <a:ext cx="360000" cy="360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8F7C737-46D3-4106-B94D-5C17829604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26705" y="2079957"/>
            <a:ext cx="360000" cy="3600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246756C-613C-4A67-9E76-27E8F00873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28267" y="1651093"/>
            <a:ext cx="360000" cy="360000"/>
          </a:xfrm>
          <a:prstGeom prst="rect">
            <a:avLst/>
          </a:prstGeom>
        </p:spPr>
      </p:pic>
      <p:sp>
        <p:nvSpPr>
          <p:cNvPr id="29" name="CustomShape 2">
            <a:extLst>
              <a:ext uri="{FF2B5EF4-FFF2-40B4-BE49-F238E27FC236}">
                <a16:creationId xmlns:a16="http://schemas.microsoft.com/office/drawing/2014/main" id="{39D67E76-D1E3-4190-8431-0D99A78203E3}"/>
              </a:ext>
            </a:extLst>
          </p:cNvPr>
          <p:cNvSpPr/>
          <p:nvPr/>
        </p:nvSpPr>
        <p:spPr>
          <a:xfrm>
            <a:off x="3062099" y="2479186"/>
            <a:ext cx="2118947" cy="351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2462"/>
              </a:lnSpc>
            </a:pPr>
            <a:r>
              <a:rPr lang="ru-RU" sz="1600" dirty="0" smtClean="0">
                <a:solidFill>
                  <a:srgbClr val="C00000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Опыт клиента</a:t>
            </a:r>
            <a:endParaRPr sz="1600" i="1" dirty="0">
              <a:solidFill>
                <a:srgbClr val="C0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7857" y="2217155"/>
            <a:ext cx="1362076" cy="1466851"/>
          </a:xfrm>
        </p:spPr>
        <p:txBody>
          <a:bodyPr/>
          <a:lstStyle/>
          <a:p>
            <a:r>
              <a:rPr lang="en-US" sz="9600" b="1" dirty="0">
                <a:solidFill>
                  <a:schemeClr val="tx1"/>
                </a:solidFill>
              </a:rPr>
              <a:t>&lt;</a:t>
            </a:r>
            <a:endParaRPr lang="ru-RU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3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105E0162-1617-4522-83BE-665196765F75}"/>
              </a:ext>
            </a:extLst>
          </p:cNvPr>
          <p:cNvSpPr/>
          <p:nvPr/>
        </p:nvSpPr>
        <p:spPr>
          <a:xfrm>
            <a:off x="3708363" y="5694308"/>
            <a:ext cx="4786552" cy="295384"/>
          </a:xfrm>
          <a:custGeom>
            <a:avLst/>
            <a:gdLst>
              <a:gd name="connsiteX0" fmla="*/ 4786553 w 4786552"/>
              <a:gd name="connsiteY0" fmla="*/ 147698 h 295384"/>
              <a:gd name="connsiteX1" fmla="*/ 2393278 w 4786552"/>
              <a:gd name="connsiteY1" fmla="*/ 0 h 295384"/>
              <a:gd name="connsiteX2" fmla="*/ 0 w 4786552"/>
              <a:gd name="connsiteY2" fmla="*/ 147698 h 295384"/>
              <a:gd name="connsiteX3" fmla="*/ 2393278 w 4786552"/>
              <a:gd name="connsiteY3" fmla="*/ 295385 h 295384"/>
              <a:gd name="connsiteX4" fmla="*/ 4786553 w 4786552"/>
              <a:gd name="connsiteY4" fmla="*/ 147698 h 29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6552" h="295384">
                <a:moveTo>
                  <a:pt x="4786553" y="147698"/>
                </a:moveTo>
                <a:cubicBezTo>
                  <a:pt x="4786553" y="66121"/>
                  <a:pt x="3715062" y="0"/>
                  <a:pt x="2393278" y="0"/>
                </a:cubicBezTo>
                <a:cubicBezTo>
                  <a:pt x="1071509" y="0"/>
                  <a:pt x="0" y="66121"/>
                  <a:pt x="0" y="147698"/>
                </a:cubicBezTo>
                <a:cubicBezTo>
                  <a:pt x="0" y="229264"/>
                  <a:pt x="1071509" y="295385"/>
                  <a:pt x="2393278" y="295385"/>
                </a:cubicBezTo>
                <a:cubicBezTo>
                  <a:pt x="3715062" y="295385"/>
                  <a:pt x="4786553" y="229264"/>
                  <a:pt x="4786553" y="147698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CD1FE0F6-7DD3-4C1E-ABFB-15D053A847EC}"/>
              </a:ext>
            </a:extLst>
          </p:cNvPr>
          <p:cNvSpPr/>
          <p:nvPr/>
        </p:nvSpPr>
        <p:spPr>
          <a:xfrm>
            <a:off x="8017717" y="1736010"/>
            <a:ext cx="1046905" cy="1917824"/>
          </a:xfrm>
          <a:custGeom>
            <a:avLst/>
            <a:gdLst>
              <a:gd name="connsiteX0" fmla="*/ 1041590 w 1046905"/>
              <a:gd name="connsiteY0" fmla="*/ 1865211 h 1917824"/>
              <a:gd name="connsiteX1" fmla="*/ 25686 w 1046905"/>
              <a:gd name="connsiteY1" fmla="*/ 15789 h 1917824"/>
              <a:gd name="connsiteX2" fmla="*/ 0 w 1046905"/>
              <a:gd name="connsiteY2" fmla="*/ 0 h 1917824"/>
              <a:gd name="connsiteX3" fmla="*/ 0 w 1046905"/>
              <a:gd name="connsiteY3" fmla="*/ 104316 h 1917824"/>
              <a:gd name="connsiteX4" fmla="*/ 983658 w 1046905"/>
              <a:gd name="connsiteY4" fmla="*/ 1901859 h 1917824"/>
              <a:gd name="connsiteX5" fmla="*/ 1012643 w 1046905"/>
              <a:gd name="connsiteY5" fmla="*/ 1917825 h 1917824"/>
              <a:gd name="connsiteX6" fmla="*/ 1030946 w 1046905"/>
              <a:gd name="connsiteY6" fmla="*/ 1912515 h 1917824"/>
              <a:gd name="connsiteX7" fmla="*/ 1041590 w 1046905"/>
              <a:gd name="connsiteY7" fmla="*/ 1865211 h 191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905" h="1917824">
                <a:moveTo>
                  <a:pt x="1041590" y="1865211"/>
                </a:moveTo>
                <a:lnTo>
                  <a:pt x="25686" y="15789"/>
                </a:lnTo>
                <a:cubicBezTo>
                  <a:pt x="19991" y="6795"/>
                  <a:pt x="10487" y="1021"/>
                  <a:pt x="0" y="0"/>
                </a:cubicBezTo>
                <a:lnTo>
                  <a:pt x="0" y="104316"/>
                </a:lnTo>
                <a:lnTo>
                  <a:pt x="983658" y="1901859"/>
                </a:lnTo>
                <a:cubicBezTo>
                  <a:pt x="990178" y="1912189"/>
                  <a:pt x="1001293" y="1917825"/>
                  <a:pt x="1012643" y="1917825"/>
                </a:cubicBezTo>
                <a:cubicBezTo>
                  <a:pt x="1018927" y="1917825"/>
                  <a:pt x="1025251" y="1916109"/>
                  <a:pt x="1030946" y="1912515"/>
                </a:cubicBezTo>
                <a:cubicBezTo>
                  <a:pt x="1046931" y="1902394"/>
                  <a:pt x="1051723" y="1881220"/>
                  <a:pt x="1041590" y="1865211"/>
                </a:cubicBezTo>
              </a:path>
            </a:pathLst>
          </a:custGeom>
          <a:solidFill>
            <a:srgbClr val="BABAB8"/>
          </a:solidFill>
          <a:ln w="39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0E3B09CD-F892-4CA6-891E-655B8971E9EA}"/>
              </a:ext>
            </a:extLst>
          </p:cNvPr>
          <p:cNvSpPr/>
          <p:nvPr/>
        </p:nvSpPr>
        <p:spPr>
          <a:xfrm>
            <a:off x="4103913" y="1735825"/>
            <a:ext cx="1066776" cy="1918010"/>
          </a:xfrm>
          <a:custGeom>
            <a:avLst/>
            <a:gdLst>
              <a:gd name="connsiteX0" fmla="*/ 1061464 w 1066776"/>
              <a:gd name="connsiteY0" fmla="*/ 1865398 h 1918010"/>
              <a:gd name="connsiteX1" fmla="*/ 45547 w 1066776"/>
              <a:gd name="connsiteY1" fmla="*/ 15959 h 1918010"/>
              <a:gd name="connsiteX2" fmla="*/ 16774 w 1066776"/>
              <a:gd name="connsiteY2" fmla="*/ 0 h 1918010"/>
              <a:gd name="connsiteX3" fmla="*/ 0 w 1066776"/>
              <a:gd name="connsiteY3" fmla="*/ 4324 h 1918010"/>
              <a:gd name="connsiteX4" fmla="*/ 0 w 1066776"/>
              <a:gd name="connsiteY4" fmla="*/ 128455 h 1918010"/>
              <a:gd name="connsiteX5" fmla="*/ 16211 w 1066776"/>
              <a:gd name="connsiteY5" fmla="*/ 97843 h 1918010"/>
              <a:gd name="connsiteX6" fmla="*/ 1003531 w 1066776"/>
              <a:gd name="connsiteY6" fmla="*/ 1902046 h 1918010"/>
              <a:gd name="connsiteX7" fmla="*/ 1032526 w 1066776"/>
              <a:gd name="connsiteY7" fmla="*/ 1918010 h 1918010"/>
              <a:gd name="connsiteX8" fmla="*/ 1050821 w 1066776"/>
              <a:gd name="connsiteY8" fmla="*/ 1912703 h 1918010"/>
              <a:gd name="connsiteX9" fmla="*/ 1061464 w 1066776"/>
              <a:gd name="connsiteY9" fmla="*/ 1865398 h 191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6776" h="1918010">
                <a:moveTo>
                  <a:pt x="1061464" y="1865398"/>
                </a:moveTo>
                <a:lnTo>
                  <a:pt x="45547" y="15959"/>
                </a:lnTo>
                <a:cubicBezTo>
                  <a:pt x="39308" y="6093"/>
                  <a:pt x="28459" y="87"/>
                  <a:pt x="16774" y="0"/>
                </a:cubicBezTo>
                <a:cubicBezTo>
                  <a:pt x="10849" y="0"/>
                  <a:pt x="5075" y="1538"/>
                  <a:pt x="0" y="4324"/>
                </a:cubicBezTo>
                <a:lnTo>
                  <a:pt x="0" y="128455"/>
                </a:lnTo>
                <a:lnTo>
                  <a:pt x="16211" y="97843"/>
                </a:lnTo>
                <a:lnTo>
                  <a:pt x="1003531" y="1902046"/>
                </a:lnTo>
                <a:cubicBezTo>
                  <a:pt x="1010045" y="1912373"/>
                  <a:pt x="1021170" y="1918010"/>
                  <a:pt x="1032526" y="1918010"/>
                </a:cubicBezTo>
                <a:cubicBezTo>
                  <a:pt x="1038794" y="1918010"/>
                  <a:pt x="1045128" y="1916296"/>
                  <a:pt x="1050821" y="1912703"/>
                </a:cubicBezTo>
                <a:cubicBezTo>
                  <a:pt x="1066812" y="1902580"/>
                  <a:pt x="1071585" y="1881404"/>
                  <a:pt x="1061464" y="1865398"/>
                </a:cubicBezTo>
              </a:path>
            </a:pathLst>
          </a:custGeom>
          <a:solidFill>
            <a:srgbClr val="BABAB8"/>
          </a:solidFill>
          <a:ln w="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D48DC596-9EEE-4EE1-80D3-99DB33EA8A7F}"/>
              </a:ext>
            </a:extLst>
          </p:cNvPr>
          <p:cNvSpPr/>
          <p:nvPr/>
        </p:nvSpPr>
        <p:spPr>
          <a:xfrm>
            <a:off x="3818197" y="1539133"/>
            <a:ext cx="4544818" cy="146580"/>
          </a:xfrm>
          <a:custGeom>
            <a:avLst/>
            <a:gdLst>
              <a:gd name="connsiteX0" fmla="*/ 4544819 w 4544818"/>
              <a:gd name="connsiteY0" fmla="*/ 146581 h 146580"/>
              <a:gd name="connsiteX1" fmla="*/ 0 w 4544818"/>
              <a:gd name="connsiteY1" fmla="*/ 146581 h 146580"/>
              <a:gd name="connsiteX2" fmla="*/ 0 w 4544818"/>
              <a:gd name="connsiteY2" fmla="*/ 0 h 146580"/>
              <a:gd name="connsiteX3" fmla="*/ 4544819 w 4544818"/>
              <a:gd name="connsiteY3" fmla="*/ 0 h 146580"/>
              <a:gd name="connsiteX4" fmla="*/ 4544819 w 4544818"/>
              <a:gd name="connsiteY4" fmla="*/ 146581 h 14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818" h="146580">
                <a:moveTo>
                  <a:pt x="4544819" y="146581"/>
                </a:moveTo>
                <a:lnTo>
                  <a:pt x="0" y="146581"/>
                </a:lnTo>
                <a:lnTo>
                  <a:pt x="0" y="0"/>
                </a:lnTo>
                <a:lnTo>
                  <a:pt x="4544819" y="0"/>
                </a:lnTo>
                <a:lnTo>
                  <a:pt x="4544819" y="146581"/>
                </a:lnTo>
              </a:path>
            </a:pathLst>
          </a:custGeom>
          <a:solidFill>
            <a:srgbClr val="BABAB8"/>
          </a:solidFill>
          <a:ln w="34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43BAF84A-D197-4A0B-8DC3-BDC52B6601A3}"/>
              </a:ext>
            </a:extLst>
          </p:cNvPr>
          <p:cNvSpPr/>
          <p:nvPr/>
        </p:nvSpPr>
        <p:spPr>
          <a:xfrm>
            <a:off x="3933006" y="1425346"/>
            <a:ext cx="368859" cy="368856"/>
          </a:xfrm>
          <a:custGeom>
            <a:avLst/>
            <a:gdLst>
              <a:gd name="connsiteX0" fmla="*/ 368859 w 368859"/>
              <a:gd name="connsiteY0" fmla="*/ 184444 h 368856"/>
              <a:gd name="connsiteX1" fmla="*/ 184431 w 368859"/>
              <a:gd name="connsiteY1" fmla="*/ 368856 h 368856"/>
              <a:gd name="connsiteX2" fmla="*/ 0 w 368859"/>
              <a:gd name="connsiteY2" fmla="*/ 184444 h 368856"/>
              <a:gd name="connsiteX3" fmla="*/ 184431 w 368859"/>
              <a:gd name="connsiteY3" fmla="*/ 0 h 368856"/>
              <a:gd name="connsiteX4" fmla="*/ 368859 w 368859"/>
              <a:gd name="connsiteY4" fmla="*/ 184444 h 36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59" h="368856">
                <a:moveTo>
                  <a:pt x="368859" y="184444"/>
                </a:moveTo>
                <a:cubicBezTo>
                  <a:pt x="368859" y="286297"/>
                  <a:pt x="286282" y="368856"/>
                  <a:pt x="184431" y="368856"/>
                </a:cubicBezTo>
                <a:cubicBezTo>
                  <a:pt x="82578" y="368856"/>
                  <a:pt x="0" y="286297"/>
                  <a:pt x="0" y="184444"/>
                </a:cubicBezTo>
                <a:cubicBezTo>
                  <a:pt x="0" y="82559"/>
                  <a:pt x="82578" y="0"/>
                  <a:pt x="184431" y="0"/>
                </a:cubicBezTo>
                <a:cubicBezTo>
                  <a:pt x="286282" y="0"/>
                  <a:pt x="368859" y="82559"/>
                  <a:pt x="368859" y="184444"/>
                </a:cubicBezTo>
              </a:path>
            </a:pathLst>
          </a:custGeom>
          <a:solidFill>
            <a:schemeClr val="bg1">
              <a:lumMod val="65000"/>
            </a:schemeClr>
          </a:solidFill>
          <a:ln w="3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9D71BA7A-BDD0-47AD-967C-C654FD8CF7AD}"/>
              </a:ext>
            </a:extLst>
          </p:cNvPr>
          <p:cNvSpPr/>
          <p:nvPr/>
        </p:nvSpPr>
        <p:spPr>
          <a:xfrm>
            <a:off x="3996099" y="1488435"/>
            <a:ext cx="242665" cy="242683"/>
          </a:xfrm>
          <a:custGeom>
            <a:avLst/>
            <a:gdLst>
              <a:gd name="connsiteX0" fmla="*/ 242665 w 242665"/>
              <a:gd name="connsiteY0" fmla="*/ 121342 h 242683"/>
              <a:gd name="connsiteX1" fmla="*/ 121339 w 242665"/>
              <a:gd name="connsiteY1" fmla="*/ 242684 h 242683"/>
              <a:gd name="connsiteX2" fmla="*/ 0 w 242665"/>
              <a:gd name="connsiteY2" fmla="*/ 121342 h 242683"/>
              <a:gd name="connsiteX3" fmla="*/ 121339 w 242665"/>
              <a:gd name="connsiteY3" fmla="*/ 0 h 242683"/>
              <a:gd name="connsiteX4" fmla="*/ 242665 w 242665"/>
              <a:gd name="connsiteY4" fmla="*/ 121342 h 2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65" h="242683">
                <a:moveTo>
                  <a:pt x="242665" y="121342"/>
                </a:moveTo>
                <a:cubicBezTo>
                  <a:pt x="242665" y="188364"/>
                  <a:pt x="188351" y="242684"/>
                  <a:pt x="121339" y="242684"/>
                </a:cubicBezTo>
                <a:cubicBezTo>
                  <a:pt x="54326" y="242684"/>
                  <a:pt x="0" y="188364"/>
                  <a:pt x="0" y="121342"/>
                </a:cubicBezTo>
                <a:cubicBezTo>
                  <a:pt x="0" y="54320"/>
                  <a:pt x="54326" y="0"/>
                  <a:pt x="121339" y="0"/>
                </a:cubicBezTo>
                <a:cubicBezTo>
                  <a:pt x="188351" y="0"/>
                  <a:pt x="242665" y="54320"/>
                  <a:pt x="242665" y="121342"/>
                </a:cubicBezTo>
              </a:path>
            </a:pathLst>
          </a:custGeom>
          <a:solidFill>
            <a:srgbClr val="CBC9C5"/>
          </a:solidFill>
          <a:ln w="30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551A61E7-DF04-4EA3-9338-5868475CE87F}"/>
              </a:ext>
            </a:extLst>
          </p:cNvPr>
          <p:cNvSpPr/>
          <p:nvPr/>
        </p:nvSpPr>
        <p:spPr>
          <a:xfrm>
            <a:off x="5960730" y="2089898"/>
            <a:ext cx="296330" cy="2743930"/>
          </a:xfrm>
          <a:custGeom>
            <a:avLst/>
            <a:gdLst>
              <a:gd name="connsiteX0" fmla="*/ 296331 w 296330"/>
              <a:gd name="connsiteY0" fmla="*/ 2743930 h 2743930"/>
              <a:gd name="connsiteX1" fmla="*/ 0 w 296330"/>
              <a:gd name="connsiteY1" fmla="*/ 2743930 h 2743930"/>
              <a:gd name="connsiteX2" fmla="*/ 0 w 296330"/>
              <a:gd name="connsiteY2" fmla="*/ 0 h 2743930"/>
              <a:gd name="connsiteX3" fmla="*/ 296331 w 296330"/>
              <a:gd name="connsiteY3" fmla="*/ 0 h 2743930"/>
              <a:gd name="connsiteX4" fmla="*/ 296331 w 296330"/>
              <a:gd name="connsiteY4" fmla="*/ 2743930 h 274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330" h="2743930">
                <a:moveTo>
                  <a:pt x="296331" y="2743930"/>
                </a:moveTo>
                <a:lnTo>
                  <a:pt x="0" y="2743930"/>
                </a:lnTo>
                <a:lnTo>
                  <a:pt x="0" y="0"/>
                </a:lnTo>
                <a:lnTo>
                  <a:pt x="296331" y="0"/>
                </a:lnTo>
                <a:lnTo>
                  <a:pt x="296331" y="2743930"/>
                </a:lnTo>
              </a:path>
            </a:pathLst>
          </a:custGeom>
          <a:solidFill>
            <a:srgbClr val="BABAB8"/>
          </a:solidFill>
          <a:ln w="2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308E9C14-9EB3-4F58-85D5-E530EAD397C4}"/>
              </a:ext>
            </a:extLst>
          </p:cNvPr>
          <p:cNvSpPr/>
          <p:nvPr/>
        </p:nvSpPr>
        <p:spPr>
          <a:xfrm>
            <a:off x="5829353" y="4803077"/>
            <a:ext cx="559099" cy="617790"/>
          </a:xfrm>
          <a:custGeom>
            <a:avLst/>
            <a:gdLst>
              <a:gd name="connsiteX0" fmla="*/ 559100 w 559099"/>
              <a:gd name="connsiteY0" fmla="*/ 251812 h 617790"/>
              <a:gd name="connsiteX1" fmla="*/ 307263 w 559099"/>
              <a:gd name="connsiteY1" fmla="*/ 0 h 617790"/>
              <a:gd name="connsiteX2" fmla="*/ 251814 w 559099"/>
              <a:gd name="connsiteY2" fmla="*/ 0 h 617790"/>
              <a:gd name="connsiteX3" fmla="*/ 0 w 559099"/>
              <a:gd name="connsiteY3" fmla="*/ 251812 h 617790"/>
              <a:gd name="connsiteX4" fmla="*/ 0 w 559099"/>
              <a:gd name="connsiteY4" fmla="*/ 617790 h 617790"/>
              <a:gd name="connsiteX5" fmla="*/ 559100 w 559099"/>
              <a:gd name="connsiteY5" fmla="*/ 617790 h 617790"/>
              <a:gd name="connsiteX6" fmla="*/ 559100 w 559099"/>
              <a:gd name="connsiteY6" fmla="*/ 251812 h 61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099" h="617790">
                <a:moveTo>
                  <a:pt x="559100" y="251812"/>
                </a:moveTo>
                <a:cubicBezTo>
                  <a:pt x="559100" y="112738"/>
                  <a:pt x="446353" y="0"/>
                  <a:pt x="307263" y="0"/>
                </a:cubicBezTo>
                <a:lnTo>
                  <a:pt x="251814" y="0"/>
                </a:lnTo>
                <a:cubicBezTo>
                  <a:pt x="112747" y="0"/>
                  <a:pt x="0" y="112738"/>
                  <a:pt x="0" y="251812"/>
                </a:cubicBezTo>
                <a:lnTo>
                  <a:pt x="0" y="617790"/>
                </a:lnTo>
                <a:lnTo>
                  <a:pt x="559100" y="617790"/>
                </a:lnTo>
                <a:lnTo>
                  <a:pt x="559100" y="251812"/>
                </a:lnTo>
              </a:path>
            </a:pathLst>
          </a:custGeom>
          <a:solidFill>
            <a:srgbClr val="DAD9D4"/>
          </a:solidFill>
          <a:ln w="2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7D76C969-5DB4-4E1D-ACE4-DA18D2F195DE}"/>
              </a:ext>
            </a:extLst>
          </p:cNvPr>
          <p:cNvSpPr/>
          <p:nvPr/>
        </p:nvSpPr>
        <p:spPr>
          <a:xfrm>
            <a:off x="5440300" y="5418084"/>
            <a:ext cx="1337212" cy="178900"/>
          </a:xfrm>
          <a:custGeom>
            <a:avLst/>
            <a:gdLst>
              <a:gd name="connsiteX0" fmla="*/ 1122887 w 1337212"/>
              <a:gd name="connsiteY0" fmla="*/ 0 h 178900"/>
              <a:gd name="connsiteX1" fmla="*/ 214350 w 1337212"/>
              <a:gd name="connsiteY1" fmla="*/ 0 h 178900"/>
              <a:gd name="connsiteX2" fmla="*/ 0 w 1337212"/>
              <a:gd name="connsiteY2" fmla="*/ 178901 h 178900"/>
              <a:gd name="connsiteX3" fmla="*/ 1337212 w 1337212"/>
              <a:gd name="connsiteY3" fmla="*/ 178901 h 178900"/>
              <a:gd name="connsiteX4" fmla="*/ 1122887 w 1337212"/>
              <a:gd name="connsiteY4" fmla="*/ 0 h 17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212" h="178900">
                <a:moveTo>
                  <a:pt x="1122887" y="0"/>
                </a:moveTo>
                <a:lnTo>
                  <a:pt x="214350" y="0"/>
                </a:lnTo>
                <a:cubicBezTo>
                  <a:pt x="107314" y="0"/>
                  <a:pt x="18482" y="77190"/>
                  <a:pt x="0" y="178901"/>
                </a:cubicBezTo>
                <a:lnTo>
                  <a:pt x="1337212" y="178901"/>
                </a:lnTo>
                <a:cubicBezTo>
                  <a:pt x="1318780" y="77190"/>
                  <a:pt x="1229898" y="0"/>
                  <a:pt x="1122887" y="0"/>
                </a:cubicBezTo>
              </a:path>
            </a:pathLst>
          </a:custGeom>
          <a:solidFill>
            <a:srgbClr val="CECBC8"/>
          </a:solidFill>
          <a:ln w="25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72EA9ED8-E8B9-419E-928D-C5A9B6D4B007}"/>
              </a:ext>
            </a:extLst>
          </p:cNvPr>
          <p:cNvSpPr/>
          <p:nvPr/>
        </p:nvSpPr>
        <p:spPr>
          <a:xfrm>
            <a:off x="4803423" y="5594187"/>
            <a:ext cx="2610964" cy="254388"/>
          </a:xfrm>
          <a:custGeom>
            <a:avLst/>
            <a:gdLst>
              <a:gd name="connsiteX0" fmla="*/ 2610964 w 2610964"/>
              <a:gd name="connsiteY0" fmla="*/ 251826 h 254388"/>
              <a:gd name="connsiteX1" fmla="*/ 2359147 w 2610964"/>
              <a:gd name="connsiteY1" fmla="*/ 0 h 254388"/>
              <a:gd name="connsiteX2" fmla="*/ 251811 w 2610964"/>
              <a:gd name="connsiteY2" fmla="*/ 0 h 254388"/>
              <a:gd name="connsiteX3" fmla="*/ 0 w 2610964"/>
              <a:gd name="connsiteY3" fmla="*/ 251826 h 254388"/>
              <a:gd name="connsiteX4" fmla="*/ 0 w 2610964"/>
              <a:gd name="connsiteY4" fmla="*/ 254389 h 254388"/>
              <a:gd name="connsiteX5" fmla="*/ 2610964 w 2610964"/>
              <a:gd name="connsiteY5" fmla="*/ 254389 h 254388"/>
              <a:gd name="connsiteX6" fmla="*/ 2610964 w 2610964"/>
              <a:gd name="connsiteY6" fmla="*/ 251826 h 25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0964" h="254388">
                <a:moveTo>
                  <a:pt x="2610964" y="251826"/>
                </a:moveTo>
                <a:cubicBezTo>
                  <a:pt x="2610964" y="112737"/>
                  <a:pt x="2498204" y="0"/>
                  <a:pt x="2359147" y="0"/>
                </a:cubicBezTo>
                <a:lnTo>
                  <a:pt x="251811" y="0"/>
                </a:lnTo>
                <a:cubicBezTo>
                  <a:pt x="112725" y="0"/>
                  <a:pt x="0" y="112737"/>
                  <a:pt x="0" y="251826"/>
                </a:cubicBezTo>
                <a:lnTo>
                  <a:pt x="0" y="254389"/>
                </a:lnTo>
                <a:lnTo>
                  <a:pt x="2610964" y="254389"/>
                </a:lnTo>
                <a:lnTo>
                  <a:pt x="2610964" y="251826"/>
                </a:lnTo>
              </a:path>
            </a:pathLst>
          </a:custGeom>
          <a:solidFill>
            <a:srgbClr val="BABAB8"/>
          </a:solidFill>
          <a:ln w="2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91751A98-9E08-4843-82DD-D9CAF30CCCE2}"/>
              </a:ext>
            </a:extLst>
          </p:cNvPr>
          <p:cNvSpPr/>
          <p:nvPr/>
        </p:nvSpPr>
        <p:spPr>
          <a:xfrm>
            <a:off x="5850319" y="1192532"/>
            <a:ext cx="517174" cy="905714"/>
          </a:xfrm>
          <a:custGeom>
            <a:avLst/>
            <a:gdLst>
              <a:gd name="connsiteX0" fmla="*/ 316091 w 517174"/>
              <a:gd name="connsiteY0" fmla="*/ 7473 h 905714"/>
              <a:gd name="connsiteX1" fmla="*/ 313050 w 517174"/>
              <a:gd name="connsiteY1" fmla="*/ 6599 h 905714"/>
              <a:gd name="connsiteX2" fmla="*/ 306936 w 517174"/>
              <a:gd name="connsiteY2" fmla="*/ 5273 h 905714"/>
              <a:gd name="connsiteX3" fmla="*/ 259965 w 517174"/>
              <a:gd name="connsiteY3" fmla="*/ 0 h 905714"/>
              <a:gd name="connsiteX4" fmla="*/ 258574 w 517174"/>
              <a:gd name="connsiteY4" fmla="*/ 65 h 905714"/>
              <a:gd name="connsiteX5" fmla="*/ 257183 w 517174"/>
              <a:gd name="connsiteY5" fmla="*/ 0 h 905714"/>
              <a:gd name="connsiteX6" fmla="*/ 210244 w 517174"/>
              <a:gd name="connsiteY6" fmla="*/ 5273 h 905714"/>
              <a:gd name="connsiteX7" fmla="*/ 204098 w 517174"/>
              <a:gd name="connsiteY7" fmla="*/ 6599 h 905714"/>
              <a:gd name="connsiteX8" fmla="*/ 201025 w 517174"/>
              <a:gd name="connsiteY8" fmla="*/ 7473 h 905714"/>
              <a:gd name="connsiteX9" fmla="*/ 0 w 517174"/>
              <a:gd name="connsiteY9" fmla="*/ 248798 h 905714"/>
              <a:gd name="connsiteX10" fmla="*/ 0 w 517174"/>
              <a:gd name="connsiteY10" fmla="*/ 276748 h 905714"/>
              <a:gd name="connsiteX11" fmla="*/ 0 w 517174"/>
              <a:gd name="connsiteY11" fmla="*/ 768748 h 905714"/>
              <a:gd name="connsiteX12" fmla="*/ 0 w 517174"/>
              <a:gd name="connsiteY12" fmla="*/ 774345 h 905714"/>
              <a:gd name="connsiteX13" fmla="*/ 18284 w 517174"/>
              <a:gd name="connsiteY13" fmla="*/ 788740 h 905714"/>
              <a:gd name="connsiteX14" fmla="*/ 72663 w 517174"/>
              <a:gd name="connsiteY14" fmla="*/ 905715 h 905714"/>
              <a:gd name="connsiteX15" fmla="*/ 444453 w 517174"/>
              <a:gd name="connsiteY15" fmla="*/ 905715 h 905714"/>
              <a:gd name="connsiteX16" fmla="*/ 498897 w 517174"/>
              <a:gd name="connsiteY16" fmla="*/ 788740 h 905714"/>
              <a:gd name="connsiteX17" fmla="*/ 517174 w 517174"/>
              <a:gd name="connsiteY17" fmla="*/ 774345 h 905714"/>
              <a:gd name="connsiteX18" fmla="*/ 517174 w 517174"/>
              <a:gd name="connsiteY18" fmla="*/ 768748 h 905714"/>
              <a:gd name="connsiteX19" fmla="*/ 517174 w 517174"/>
              <a:gd name="connsiteY19" fmla="*/ 276748 h 905714"/>
              <a:gd name="connsiteX20" fmla="*/ 517174 w 517174"/>
              <a:gd name="connsiteY20" fmla="*/ 248798 h 905714"/>
              <a:gd name="connsiteX21" fmla="*/ 316091 w 517174"/>
              <a:gd name="connsiteY21" fmla="*/ 7473 h 90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7174" h="905714">
                <a:moveTo>
                  <a:pt x="316091" y="7473"/>
                </a:moveTo>
                <a:cubicBezTo>
                  <a:pt x="315056" y="7182"/>
                  <a:pt x="314086" y="6858"/>
                  <a:pt x="313050" y="6599"/>
                </a:cubicBezTo>
                <a:cubicBezTo>
                  <a:pt x="311045" y="6114"/>
                  <a:pt x="308974" y="5726"/>
                  <a:pt x="306936" y="5273"/>
                </a:cubicBezTo>
                <a:cubicBezTo>
                  <a:pt x="292250" y="1973"/>
                  <a:pt x="276657" y="0"/>
                  <a:pt x="259965" y="0"/>
                </a:cubicBezTo>
                <a:cubicBezTo>
                  <a:pt x="259480" y="0"/>
                  <a:pt x="259027" y="65"/>
                  <a:pt x="258574" y="65"/>
                </a:cubicBezTo>
                <a:cubicBezTo>
                  <a:pt x="258089" y="65"/>
                  <a:pt x="257636" y="0"/>
                  <a:pt x="257183" y="0"/>
                </a:cubicBezTo>
                <a:cubicBezTo>
                  <a:pt x="240523" y="0"/>
                  <a:pt x="224931" y="1973"/>
                  <a:pt x="210244" y="5273"/>
                </a:cubicBezTo>
                <a:cubicBezTo>
                  <a:pt x="208174" y="5726"/>
                  <a:pt x="206136" y="6114"/>
                  <a:pt x="204098" y="6599"/>
                </a:cubicBezTo>
                <a:cubicBezTo>
                  <a:pt x="203095" y="6858"/>
                  <a:pt x="202060" y="7182"/>
                  <a:pt x="201025" y="7473"/>
                </a:cubicBezTo>
                <a:cubicBezTo>
                  <a:pt x="42847" y="48621"/>
                  <a:pt x="0" y="248798"/>
                  <a:pt x="0" y="248798"/>
                </a:cubicBezTo>
                <a:lnTo>
                  <a:pt x="0" y="276748"/>
                </a:lnTo>
                <a:lnTo>
                  <a:pt x="0" y="768748"/>
                </a:lnTo>
                <a:lnTo>
                  <a:pt x="0" y="774345"/>
                </a:lnTo>
                <a:cubicBezTo>
                  <a:pt x="6761" y="779003"/>
                  <a:pt x="12713" y="783855"/>
                  <a:pt x="18284" y="788740"/>
                </a:cubicBezTo>
                <a:cubicBezTo>
                  <a:pt x="39803" y="814263"/>
                  <a:pt x="72663" y="860588"/>
                  <a:pt x="72663" y="905715"/>
                </a:cubicBezTo>
                <a:lnTo>
                  <a:pt x="444453" y="905715"/>
                </a:lnTo>
                <a:cubicBezTo>
                  <a:pt x="444453" y="860588"/>
                  <a:pt x="477320" y="814263"/>
                  <a:pt x="498897" y="788740"/>
                </a:cubicBezTo>
                <a:cubicBezTo>
                  <a:pt x="504461" y="783855"/>
                  <a:pt x="510413" y="779003"/>
                  <a:pt x="517174" y="774345"/>
                </a:cubicBezTo>
                <a:lnTo>
                  <a:pt x="517174" y="768748"/>
                </a:lnTo>
                <a:lnTo>
                  <a:pt x="517174" y="276748"/>
                </a:lnTo>
                <a:lnTo>
                  <a:pt x="517174" y="248798"/>
                </a:lnTo>
                <a:cubicBezTo>
                  <a:pt x="517174" y="248798"/>
                  <a:pt x="474311" y="48621"/>
                  <a:pt x="316091" y="7473"/>
                </a:cubicBezTo>
              </a:path>
            </a:pathLst>
          </a:custGeom>
          <a:solidFill>
            <a:srgbClr val="DAD9D4"/>
          </a:solidFill>
          <a:ln w="32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FC36DE9F-8A0F-4EE1-A2CD-93742E4CF827}"/>
              </a:ext>
            </a:extLst>
          </p:cNvPr>
          <p:cNvSpPr/>
          <p:nvPr/>
        </p:nvSpPr>
        <p:spPr>
          <a:xfrm>
            <a:off x="6050210" y="1586689"/>
            <a:ext cx="117420" cy="117419"/>
          </a:xfrm>
          <a:custGeom>
            <a:avLst/>
            <a:gdLst>
              <a:gd name="connsiteX0" fmla="*/ 117420 w 117420"/>
              <a:gd name="connsiteY0" fmla="*/ 58695 h 117419"/>
              <a:gd name="connsiteX1" fmla="*/ 58725 w 117420"/>
              <a:gd name="connsiteY1" fmla="*/ 117420 h 117419"/>
              <a:gd name="connsiteX2" fmla="*/ 0 w 117420"/>
              <a:gd name="connsiteY2" fmla="*/ 58695 h 117419"/>
              <a:gd name="connsiteX3" fmla="*/ 58725 w 117420"/>
              <a:gd name="connsiteY3" fmla="*/ 0 h 117419"/>
              <a:gd name="connsiteX4" fmla="*/ 117420 w 117420"/>
              <a:gd name="connsiteY4" fmla="*/ 58695 h 1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20" h="117419">
                <a:moveTo>
                  <a:pt x="117420" y="58695"/>
                </a:moveTo>
                <a:cubicBezTo>
                  <a:pt x="117420" y="91140"/>
                  <a:pt x="91140" y="117420"/>
                  <a:pt x="58725" y="117420"/>
                </a:cubicBezTo>
                <a:cubicBezTo>
                  <a:pt x="26310" y="117420"/>
                  <a:pt x="0" y="91140"/>
                  <a:pt x="0" y="58695"/>
                </a:cubicBezTo>
                <a:cubicBezTo>
                  <a:pt x="0" y="26279"/>
                  <a:pt x="26310" y="0"/>
                  <a:pt x="58725" y="0"/>
                </a:cubicBezTo>
                <a:cubicBezTo>
                  <a:pt x="91140" y="0"/>
                  <a:pt x="117420" y="26279"/>
                  <a:pt x="117420" y="58695"/>
                </a:cubicBezTo>
              </a:path>
            </a:pathLst>
          </a:custGeom>
          <a:solidFill>
            <a:schemeClr val="bg1">
              <a:lumMod val="65000"/>
            </a:schemeClr>
          </a:solidFill>
          <a:ln w="2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4B762D63-4944-4124-9303-E27B21FB25A4}"/>
              </a:ext>
            </a:extLst>
          </p:cNvPr>
          <p:cNvSpPr/>
          <p:nvPr/>
        </p:nvSpPr>
        <p:spPr>
          <a:xfrm>
            <a:off x="5957958" y="722879"/>
            <a:ext cx="301911" cy="508764"/>
          </a:xfrm>
          <a:custGeom>
            <a:avLst/>
            <a:gdLst>
              <a:gd name="connsiteX0" fmla="*/ 301912 w 301911"/>
              <a:gd name="connsiteY0" fmla="*/ 329864 h 508764"/>
              <a:gd name="connsiteX1" fmla="*/ 150949 w 301911"/>
              <a:gd name="connsiteY1" fmla="*/ 508765 h 508764"/>
              <a:gd name="connsiteX2" fmla="*/ 0 w 301911"/>
              <a:gd name="connsiteY2" fmla="*/ 329864 h 508764"/>
              <a:gd name="connsiteX3" fmla="*/ 150949 w 301911"/>
              <a:gd name="connsiteY3" fmla="*/ 0 h 508764"/>
              <a:gd name="connsiteX4" fmla="*/ 301912 w 301911"/>
              <a:gd name="connsiteY4" fmla="*/ 329864 h 5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1" h="508764">
                <a:moveTo>
                  <a:pt x="301912" y="329864"/>
                </a:moveTo>
                <a:cubicBezTo>
                  <a:pt x="301912" y="470363"/>
                  <a:pt x="234340" y="508765"/>
                  <a:pt x="150949" y="508765"/>
                </a:cubicBezTo>
                <a:cubicBezTo>
                  <a:pt x="67576" y="508765"/>
                  <a:pt x="0" y="470363"/>
                  <a:pt x="0" y="329864"/>
                </a:cubicBezTo>
                <a:cubicBezTo>
                  <a:pt x="0" y="189364"/>
                  <a:pt x="150949" y="0"/>
                  <a:pt x="150949" y="0"/>
                </a:cubicBezTo>
                <a:cubicBezTo>
                  <a:pt x="150949" y="0"/>
                  <a:pt x="301912" y="189364"/>
                  <a:pt x="301912" y="329864"/>
                </a:cubicBezTo>
              </a:path>
            </a:pathLst>
          </a:custGeom>
          <a:solidFill>
            <a:srgbClr val="DAD9D4"/>
          </a:solidFill>
          <a:ln w="35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A0D33617-C532-4CE4-93E2-A724E076A0B6}"/>
              </a:ext>
            </a:extLst>
          </p:cNvPr>
          <p:cNvSpPr/>
          <p:nvPr/>
        </p:nvSpPr>
        <p:spPr>
          <a:xfrm>
            <a:off x="7827063" y="1425333"/>
            <a:ext cx="368842" cy="368876"/>
          </a:xfrm>
          <a:custGeom>
            <a:avLst/>
            <a:gdLst>
              <a:gd name="connsiteX0" fmla="*/ 368842 w 368842"/>
              <a:gd name="connsiteY0" fmla="*/ 184438 h 368876"/>
              <a:gd name="connsiteX1" fmla="*/ 184404 w 368842"/>
              <a:gd name="connsiteY1" fmla="*/ 368876 h 368876"/>
              <a:gd name="connsiteX2" fmla="*/ 0 w 368842"/>
              <a:gd name="connsiteY2" fmla="*/ 184438 h 368876"/>
              <a:gd name="connsiteX3" fmla="*/ 184404 w 368842"/>
              <a:gd name="connsiteY3" fmla="*/ 0 h 368876"/>
              <a:gd name="connsiteX4" fmla="*/ 368842 w 368842"/>
              <a:gd name="connsiteY4" fmla="*/ 184438 h 36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42" h="368876">
                <a:moveTo>
                  <a:pt x="368842" y="184438"/>
                </a:moveTo>
                <a:cubicBezTo>
                  <a:pt x="368842" y="286290"/>
                  <a:pt x="286289" y="368876"/>
                  <a:pt x="184404" y="368876"/>
                </a:cubicBezTo>
                <a:cubicBezTo>
                  <a:pt x="82553" y="368876"/>
                  <a:pt x="0" y="286290"/>
                  <a:pt x="0" y="184438"/>
                </a:cubicBezTo>
                <a:cubicBezTo>
                  <a:pt x="0" y="82553"/>
                  <a:pt x="82553" y="0"/>
                  <a:pt x="184404" y="0"/>
                </a:cubicBezTo>
                <a:cubicBezTo>
                  <a:pt x="286289" y="0"/>
                  <a:pt x="368842" y="82553"/>
                  <a:pt x="368842" y="184438"/>
                </a:cubicBezTo>
              </a:path>
            </a:pathLst>
          </a:custGeom>
          <a:solidFill>
            <a:schemeClr val="bg1">
              <a:lumMod val="65000"/>
            </a:schemeClr>
          </a:solidFill>
          <a:ln w="33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74E0D09E-BD39-449B-99A9-BD0B2FDE9D9A}"/>
              </a:ext>
            </a:extLst>
          </p:cNvPr>
          <p:cNvSpPr/>
          <p:nvPr/>
        </p:nvSpPr>
        <p:spPr>
          <a:xfrm>
            <a:off x="7890164" y="1488416"/>
            <a:ext cx="242652" cy="242686"/>
          </a:xfrm>
          <a:custGeom>
            <a:avLst/>
            <a:gdLst>
              <a:gd name="connsiteX0" fmla="*/ 242653 w 242652"/>
              <a:gd name="connsiteY0" fmla="*/ 121343 h 242686"/>
              <a:gd name="connsiteX1" fmla="*/ 121310 w 242652"/>
              <a:gd name="connsiteY1" fmla="*/ 242686 h 242686"/>
              <a:gd name="connsiteX2" fmla="*/ 0 w 242652"/>
              <a:gd name="connsiteY2" fmla="*/ 121343 h 242686"/>
              <a:gd name="connsiteX3" fmla="*/ 121310 w 242652"/>
              <a:gd name="connsiteY3" fmla="*/ 0 h 242686"/>
              <a:gd name="connsiteX4" fmla="*/ 242653 w 242652"/>
              <a:gd name="connsiteY4" fmla="*/ 121343 h 2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52" h="242686">
                <a:moveTo>
                  <a:pt x="242653" y="121343"/>
                </a:moveTo>
                <a:cubicBezTo>
                  <a:pt x="242653" y="188335"/>
                  <a:pt x="188335" y="242686"/>
                  <a:pt x="121310" y="242686"/>
                </a:cubicBezTo>
                <a:cubicBezTo>
                  <a:pt x="54318" y="242686"/>
                  <a:pt x="0" y="188335"/>
                  <a:pt x="0" y="121343"/>
                </a:cubicBezTo>
                <a:cubicBezTo>
                  <a:pt x="0" y="54318"/>
                  <a:pt x="54318" y="0"/>
                  <a:pt x="121310" y="0"/>
                </a:cubicBezTo>
                <a:cubicBezTo>
                  <a:pt x="188335" y="0"/>
                  <a:pt x="242653" y="54318"/>
                  <a:pt x="242653" y="121343"/>
                </a:cubicBezTo>
              </a:path>
            </a:pathLst>
          </a:custGeom>
          <a:solidFill>
            <a:srgbClr val="CBC9C5"/>
          </a:solidFill>
          <a:ln w="33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96981DF2-FE39-450E-84B8-3B26260A53E5}"/>
              </a:ext>
            </a:extLst>
          </p:cNvPr>
          <p:cNvSpPr/>
          <p:nvPr/>
        </p:nvSpPr>
        <p:spPr>
          <a:xfrm>
            <a:off x="6921458" y="3593302"/>
            <a:ext cx="2180062" cy="243734"/>
          </a:xfrm>
          <a:custGeom>
            <a:avLst/>
            <a:gdLst>
              <a:gd name="connsiteX0" fmla="*/ 243742 w 2180062"/>
              <a:gd name="connsiteY0" fmla="*/ 243734 h 243734"/>
              <a:gd name="connsiteX1" fmla="*/ 1936360 w 2180062"/>
              <a:gd name="connsiteY1" fmla="*/ 243734 h 243734"/>
              <a:gd name="connsiteX2" fmla="*/ 2180063 w 2180062"/>
              <a:gd name="connsiteY2" fmla="*/ 0 h 243734"/>
              <a:gd name="connsiteX3" fmla="*/ 0 w 2180062"/>
              <a:gd name="connsiteY3" fmla="*/ 0 h 243734"/>
              <a:gd name="connsiteX4" fmla="*/ 243742 w 2180062"/>
              <a:gd name="connsiteY4" fmla="*/ 243734 h 24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062" h="243734">
                <a:moveTo>
                  <a:pt x="243742" y="243734"/>
                </a:moveTo>
                <a:lnTo>
                  <a:pt x="1936360" y="243734"/>
                </a:lnTo>
                <a:cubicBezTo>
                  <a:pt x="2070961" y="243734"/>
                  <a:pt x="2180063" y="134617"/>
                  <a:pt x="2180063" y="0"/>
                </a:cubicBezTo>
                <a:lnTo>
                  <a:pt x="0" y="0"/>
                </a:lnTo>
                <a:cubicBezTo>
                  <a:pt x="0" y="134617"/>
                  <a:pt x="109141" y="243734"/>
                  <a:pt x="243742" y="243734"/>
                </a:cubicBezTo>
              </a:path>
            </a:pathLst>
          </a:custGeom>
          <a:solidFill>
            <a:srgbClr val="BABAB8"/>
          </a:solidFill>
          <a:ln w="3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id="{0E9BECB1-C235-41A8-9AB5-456C759C60FB}"/>
              </a:ext>
            </a:extLst>
          </p:cNvPr>
          <p:cNvSpPr/>
          <p:nvPr/>
        </p:nvSpPr>
        <p:spPr>
          <a:xfrm>
            <a:off x="6991330" y="1735807"/>
            <a:ext cx="1026398" cy="1927641"/>
          </a:xfrm>
          <a:custGeom>
            <a:avLst/>
            <a:gdLst>
              <a:gd name="connsiteX0" fmla="*/ 1023313 w 1026398"/>
              <a:gd name="connsiteY0" fmla="*/ 0 h 1927641"/>
              <a:gd name="connsiteX1" fmla="*/ 994363 w 1026398"/>
              <a:gd name="connsiteY1" fmla="*/ 15624 h 1927641"/>
              <a:gd name="connsiteX2" fmla="*/ 5525 w 1026398"/>
              <a:gd name="connsiteY2" fmla="*/ 1874706 h 1927641"/>
              <a:gd name="connsiteX3" fmla="*/ 15635 w 1026398"/>
              <a:gd name="connsiteY3" fmla="*/ 1922119 h 1927641"/>
              <a:gd name="connsiteX4" fmla="*/ 63032 w 1026398"/>
              <a:gd name="connsiteY4" fmla="*/ 1912013 h 1927641"/>
              <a:gd name="connsiteX5" fmla="*/ 1022756 w 1026398"/>
              <a:gd name="connsiteY5" fmla="*/ 97847 h 1927641"/>
              <a:gd name="connsiteX6" fmla="*/ 1026399 w 1026398"/>
              <a:gd name="connsiteY6" fmla="*/ 104510 h 1927641"/>
              <a:gd name="connsiteX7" fmla="*/ 1026399 w 1026398"/>
              <a:gd name="connsiteY7" fmla="*/ 197 h 1927641"/>
              <a:gd name="connsiteX8" fmla="*/ 1023313 w 1026398"/>
              <a:gd name="connsiteY8" fmla="*/ 0 h 192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398" h="1927641">
                <a:moveTo>
                  <a:pt x="1023313" y="0"/>
                </a:moveTo>
                <a:cubicBezTo>
                  <a:pt x="1011694" y="0"/>
                  <a:pt x="1000698" y="5843"/>
                  <a:pt x="994363" y="15624"/>
                </a:cubicBezTo>
                <a:lnTo>
                  <a:pt x="5525" y="1874706"/>
                </a:lnTo>
                <a:cubicBezTo>
                  <a:pt x="-4781" y="1890576"/>
                  <a:pt x="-251" y="1911806"/>
                  <a:pt x="15635" y="1922119"/>
                </a:cubicBezTo>
                <a:cubicBezTo>
                  <a:pt x="31489" y="1932419"/>
                  <a:pt x="52725" y="1927893"/>
                  <a:pt x="63032" y="1912013"/>
                </a:cubicBezTo>
                <a:lnTo>
                  <a:pt x="1022756" y="97847"/>
                </a:lnTo>
                <a:lnTo>
                  <a:pt x="1026399" y="104510"/>
                </a:lnTo>
                <a:lnTo>
                  <a:pt x="1026399" y="197"/>
                </a:lnTo>
                <a:cubicBezTo>
                  <a:pt x="1025382" y="99"/>
                  <a:pt x="1024364" y="33"/>
                  <a:pt x="1023313" y="0"/>
                </a:cubicBezTo>
              </a:path>
            </a:pathLst>
          </a:custGeom>
          <a:solidFill>
            <a:srgbClr val="BABAB8"/>
          </a:solidFill>
          <a:ln w="3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1" name="Полилиния: фигура 110">
            <a:extLst>
              <a:ext uri="{FF2B5EF4-FFF2-40B4-BE49-F238E27FC236}">
                <a16:creationId xmlns:a16="http://schemas.microsoft.com/office/drawing/2014/main" id="{099454C9-E1DA-4CFA-A580-310910BD193B}"/>
              </a:ext>
            </a:extLst>
          </p:cNvPr>
          <p:cNvSpPr/>
          <p:nvPr/>
        </p:nvSpPr>
        <p:spPr>
          <a:xfrm>
            <a:off x="3097373" y="1740162"/>
            <a:ext cx="1006538" cy="1923297"/>
          </a:xfrm>
          <a:custGeom>
            <a:avLst/>
            <a:gdLst>
              <a:gd name="connsiteX0" fmla="*/ 994360 w 1006538"/>
              <a:gd name="connsiteY0" fmla="*/ 11306 h 1923297"/>
              <a:gd name="connsiteX1" fmla="*/ 5526 w 1006538"/>
              <a:gd name="connsiteY1" fmla="*/ 1870361 h 1923297"/>
              <a:gd name="connsiteX2" fmla="*/ 15623 w 1006538"/>
              <a:gd name="connsiteY2" fmla="*/ 1917777 h 1923297"/>
              <a:gd name="connsiteX3" fmla="*/ 63036 w 1006538"/>
              <a:gd name="connsiteY3" fmla="*/ 1907668 h 1923297"/>
              <a:gd name="connsiteX4" fmla="*/ 1006539 w 1006538"/>
              <a:gd name="connsiteY4" fmla="*/ 124133 h 1923297"/>
              <a:gd name="connsiteX5" fmla="*/ 1006539 w 1006538"/>
              <a:gd name="connsiteY5" fmla="*/ 0 h 1923297"/>
              <a:gd name="connsiteX6" fmla="*/ 994360 w 1006538"/>
              <a:gd name="connsiteY6" fmla="*/ 11306 h 192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538" h="1923297">
                <a:moveTo>
                  <a:pt x="994360" y="11306"/>
                </a:moveTo>
                <a:lnTo>
                  <a:pt x="5526" y="1870361"/>
                </a:lnTo>
                <a:cubicBezTo>
                  <a:pt x="-4777" y="1886230"/>
                  <a:pt x="-257" y="1907462"/>
                  <a:pt x="15623" y="1917777"/>
                </a:cubicBezTo>
                <a:cubicBezTo>
                  <a:pt x="31512" y="1928076"/>
                  <a:pt x="52736" y="1923548"/>
                  <a:pt x="63036" y="1907668"/>
                </a:cubicBezTo>
                <a:lnTo>
                  <a:pt x="1006539" y="124133"/>
                </a:lnTo>
                <a:lnTo>
                  <a:pt x="1006539" y="0"/>
                </a:lnTo>
                <a:cubicBezTo>
                  <a:pt x="1001683" y="2667"/>
                  <a:pt x="997471" y="6494"/>
                  <a:pt x="994360" y="11306"/>
                </a:cubicBezTo>
              </a:path>
            </a:pathLst>
          </a:custGeom>
          <a:solidFill>
            <a:srgbClr val="BABAB8"/>
          </a:solidFill>
          <a:ln w="28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413995A6-D55F-4DDA-B053-91F9D899739F}"/>
              </a:ext>
            </a:extLst>
          </p:cNvPr>
          <p:cNvSpPr/>
          <p:nvPr/>
        </p:nvSpPr>
        <p:spPr>
          <a:xfrm>
            <a:off x="3027511" y="3593310"/>
            <a:ext cx="2180060" cy="243727"/>
          </a:xfrm>
          <a:custGeom>
            <a:avLst/>
            <a:gdLst>
              <a:gd name="connsiteX0" fmla="*/ 243731 w 2180060"/>
              <a:gd name="connsiteY0" fmla="*/ 243728 h 243727"/>
              <a:gd name="connsiteX1" fmla="*/ 1936333 w 2180060"/>
              <a:gd name="connsiteY1" fmla="*/ 243728 h 243727"/>
              <a:gd name="connsiteX2" fmla="*/ 2180061 w 2180060"/>
              <a:gd name="connsiteY2" fmla="*/ 0 h 243727"/>
              <a:gd name="connsiteX3" fmla="*/ 0 w 2180060"/>
              <a:gd name="connsiteY3" fmla="*/ 0 h 243727"/>
              <a:gd name="connsiteX4" fmla="*/ 243731 w 2180060"/>
              <a:gd name="connsiteY4" fmla="*/ 243728 h 24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060" h="243727">
                <a:moveTo>
                  <a:pt x="243731" y="243728"/>
                </a:moveTo>
                <a:lnTo>
                  <a:pt x="1936333" y="243728"/>
                </a:lnTo>
                <a:cubicBezTo>
                  <a:pt x="2070937" y="243728"/>
                  <a:pt x="2180061" y="134621"/>
                  <a:pt x="2180061" y="0"/>
                </a:cubicBezTo>
                <a:lnTo>
                  <a:pt x="0" y="0"/>
                </a:lnTo>
                <a:cubicBezTo>
                  <a:pt x="0" y="134621"/>
                  <a:pt x="109122" y="243728"/>
                  <a:pt x="243731" y="243728"/>
                </a:cubicBezTo>
              </a:path>
            </a:pathLst>
          </a:custGeom>
          <a:solidFill>
            <a:srgbClr val="BABAB8"/>
          </a:solidFill>
          <a:ln w="17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666459FC-B85B-4052-93E4-B5472502F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1046" y="2306736"/>
            <a:ext cx="360000" cy="36000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45750451-1B6A-4606-8343-0F8018368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9224" y="3183250"/>
            <a:ext cx="360000" cy="360000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097F7F5B-835E-4405-9128-E3CEC50D46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8963" y="2715933"/>
            <a:ext cx="360000" cy="360000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8AF2B4C8-C56A-40B1-983E-589874F7E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44204" y="3126431"/>
            <a:ext cx="360000" cy="36000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FCDDE10E-1DA5-464A-836A-02544B351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18680" y="3154708"/>
            <a:ext cx="360000" cy="360000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D04667F-F10C-42B5-A566-5C20875208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17740" y="2747105"/>
            <a:ext cx="360000" cy="360000"/>
          </a:xfrm>
          <a:prstGeom prst="rect">
            <a:avLst/>
          </a:prstGeom>
        </p:spPr>
      </p:pic>
      <p:pic>
        <p:nvPicPr>
          <p:cNvPr id="125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901B0A45-9E44-47EE-B6B9-42A73A2BF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B3CCEB17-44B3-4EEA-A06A-68A0F0F94372}"/>
              </a:ext>
            </a:extLst>
          </p:cNvPr>
          <p:cNvSpPr txBox="1"/>
          <p:nvPr/>
        </p:nvSpPr>
        <p:spPr>
          <a:xfrm>
            <a:off x="7381190" y="2784319"/>
            <a:ext cx="1309974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latin typeface="Amatic SC" panose="00000500000000000000" pitchFamily="2" charset="-79"/>
              </a:rPr>
              <a:t>ОЖИДАНИЯ</a:t>
            </a:r>
            <a:endParaRPr lang="en-US" sz="2800" b="1" dirty="0">
              <a:latin typeface="Amatic SC" panose="00000500000000000000" pitchFamily="2" charset="-79"/>
            </a:endParaRPr>
          </a:p>
          <a:p>
            <a:pPr algn="ctr">
              <a:lnSpc>
                <a:spcPct val="90000"/>
              </a:lnSpc>
            </a:pPr>
            <a:r>
              <a:rPr lang="ru-RU" sz="2800" b="1" dirty="0">
                <a:latin typeface="Amatic SC" panose="00000500000000000000" pitchFamily="2" charset="-79"/>
              </a:rPr>
              <a:t>КЛИЕНТА</a:t>
            </a:r>
          </a:p>
        </p:txBody>
      </p:sp>
      <p:sp>
        <p:nvSpPr>
          <p:cNvPr id="29" name="CustomShape 2">
            <a:extLst>
              <a:ext uri="{FF2B5EF4-FFF2-40B4-BE49-F238E27FC236}">
                <a16:creationId xmlns:a16="http://schemas.microsoft.com/office/drawing/2014/main" id="{39D67E76-D1E3-4190-8431-0D99A78203E3}"/>
              </a:ext>
            </a:extLst>
          </p:cNvPr>
          <p:cNvSpPr/>
          <p:nvPr/>
        </p:nvSpPr>
        <p:spPr>
          <a:xfrm>
            <a:off x="3097373" y="3542984"/>
            <a:ext cx="2079531" cy="3341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2462"/>
              </a:lnSpc>
            </a:pPr>
            <a:r>
              <a:rPr lang="ru-RU" sz="1600" dirty="0" smtClean="0">
                <a:solidFill>
                  <a:srgbClr val="C00000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Опыт клиента</a:t>
            </a:r>
            <a:endParaRPr sz="1600" i="1" dirty="0">
              <a:solidFill>
                <a:srgbClr val="C0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7857" y="2126451"/>
            <a:ext cx="1362076" cy="1466851"/>
          </a:xfrm>
        </p:spPr>
        <p:txBody>
          <a:bodyPr/>
          <a:lstStyle/>
          <a:p>
            <a:r>
              <a:rPr lang="en-US" sz="9600" b="1" dirty="0" smtClean="0">
                <a:solidFill>
                  <a:schemeClr val="tx1"/>
                </a:solidFill>
              </a:rPr>
              <a:t>=</a:t>
            </a:r>
            <a:endParaRPr lang="ru-RU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51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57D676C8-897E-4591-8E7D-2C569A9D4A72}"/>
              </a:ext>
            </a:extLst>
          </p:cNvPr>
          <p:cNvSpPr/>
          <p:nvPr/>
        </p:nvSpPr>
        <p:spPr>
          <a:xfrm rot="19868916">
            <a:off x="3850760" y="1623169"/>
            <a:ext cx="4273233" cy="147600"/>
          </a:xfrm>
          <a:custGeom>
            <a:avLst/>
            <a:gdLst>
              <a:gd name="connsiteX0" fmla="*/ 4544819 w 4544818"/>
              <a:gd name="connsiteY0" fmla="*/ 146581 h 146580"/>
              <a:gd name="connsiteX1" fmla="*/ 0 w 4544818"/>
              <a:gd name="connsiteY1" fmla="*/ 146581 h 146580"/>
              <a:gd name="connsiteX2" fmla="*/ 0 w 4544818"/>
              <a:gd name="connsiteY2" fmla="*/ 0 h 146580"/>
              <a:gd name="connsiteX3" fmla="*/ 4544819 w 4544818"/>
              <a:gd name="connsiteY3" fmla="*/ 0 h 146580"/>
              <a:gd name="connsiteX4" fmla="*/ 4544819 w 4544818"/>
              <a:gd name="connsiteY4" fmla="*/ 146581 h 14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818" h="146580">
                <a:moveTo>
                  <a:pt x="4544819" y="146581"/>
                </a:moveTo>
                <a:lnTo>
                  <a:pt x="0" y="146581"/>
                </a:lnTo>
                <a:lnTo>
                  <a:pt x="0" y="0"/>
                </a:lnTo>
                <a:lnTo>
                  <a:pt x="4544819" y="0"/>
                </a:lnTo>
                <a:lnTo>
                  <a:pt x="4544819" y="146581"/>
                </a:lnTo>
              </a:path>
            </a:pathLst>
          </a:custGeom>
          <a:solidFill>
            <a:srgbClr val="BABAB8"/>
          </a:solidFill>
          <a:ln w="34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105E0162-1617-4522-83BE-665196765F75}"/>
              </a:ext>
            </a:extLst>
          </p:cNvPr>
          <p:cNvSpPr/>
          <p:nvPr/>
        </p:nvSpPr>
        <p:spPr>
          <a:xfrm>
            <a:off x="3708363" y="5694308"/>
            <a:ext cx="4786552" cy="295384"/>
          </a:xfrm>
          <a:custGeom>
            <a:avLst/>
            <a:gdLst>
              <a:gd name="connsiteX0" fmla="*/ 4786553 w 4786552"/>
              <a:gd name="connsiteY0" fmla="*/ 147698 h 295384"/>
              <a:gd name="connsiteX1" fmla="*/ 2393278 w 4786552"/>
              <a:gd name="connsiteY1" fmla="*/ 0 h 295384"/>
              <a:gd name="connsiteX2" fmla="*/ 0 w 4786552"/>
              <a:gd name="connsiteY2" fmla="*/ 147698 h 295384"/>
              <a:gd name="connsiteX3" fmla="*/ 2393278 w 4786552"/>
              <a:gd name="connsiteY3" fmla="*/ 295385 h 295384"/>
              <a:gd name="connsiteX4" fmla="*/ 4786553 w 4786552"/>
              <a:gd name="connsiteY4" fmla="*/ 147698 h 29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6552" h="295384">
                <a:moveTo>
                  <a:pt x="4786553" y="147698"/>
                </a:moveTo>
                <a:cubicBezTo>
                  <a:pt x="4786553" y="66121"/>
                  <a:pt x="3715062" y="0"/>
                  <a:pt x="2393278" y="0"/>
                </a:cubicBezTo>
                <a:cubicBezTo>
                  <a:pt x="1071509" y="0"/>
                  <a:pt x="0" y="66121"/>
                  <a:pt x="0" y="147698"/>
                </a:cubicBezTo>
                <a:cubicBezTo>
                  <a:pt x="0" y="229264"/>
                  <a:pt x="1071509" y="295385"/>
                  <a:pt x="2393278" y="295385"/>
                </a:cubicBezTo>
                <a:cubicBezTo>
                  <a:pt x="3715062" y="295385"/>
                  <a:pt x="4786553" y="229264"/>
                  <a:pt x="4786553" y="147698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551A61E7-DF04-4EA3-9338-5868475CE87F}"/>
              </a:ext>
            </a:extLst>
          </p:cNvPr>
          <p:cNvSpPr/>
          <p:nvPr/>
        </p:nvSpPr>
        <p:spPr>
          <a:xfrm>
            <a:off x="5960730" y="2089898"/>
            <a:ext cx="296330" cy="2743930"/>
          </a:xfrm>
          <a:custGeom>
            <a:avLst/>
            <a:gdLst>
              <a:gd name="connsiteX0" fmla="*/ 296331 w 296330"/>
              <a:gd name="connsiteY0" fmla="*/ 2743930 h 2743930"/>
              <a:gd name="connsiteX1" fmla="*/ 0 w 296330"/>
              <a:gd name="connsiteY1" fmla="*/ 2743930 h 2743930"/>
              <a:gd name="connsiteX2" fmla="*/ 0 w 296330"/>
              <a:gd name="connsiteY2" fmla="*/ 0 h 2743930"/>
              <a:gd name="connsiteX3" fmla="*/ 296331 w 296330"/>
              <a:gd name="connsiteY3" fmla="*/ 0 h 2743930"/>
              <a:gd name="connsiteX4" fmla="*/ 296331 w 296330"/>
              <a:gd name="connsiteY4" fmla="*/ 2743930 h 274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330" h="2743930">
                <a:moveTo>
                  <a:pt x="296331" y="2743930"/>
                </a:moveTo>
                <a:lnTo>
                  <a:pt x="0" y="2743930"/>
                </a:lnTo>
                <a:lnTo>
                  <a:pt x="0" y="0"/>
                </a:lnTo>
                <a:lnTo>
                  <a:pt x="296331" y="0"/>
                </a:lnTo>
                <a:lnTo>
                  <a:pt x="296331" y="2743930"/>
                </a:lnTo>
              </a:path>
            </a:pathLst>
          </a:custGeom>
          <a:solidFill>
            <a:srgbClr val="BABAB8"/>
          </a:solidFill>
          <a:ln w="2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308E9C14-9EB3-4F58-85D5-E530EAD397C4}"/>
              </a:ext>
            </a:extLst>
          </p:cNvPr>
          <p:cNvSpPr/>
          <p:nvPr/>
        </p:nvSpPr>
        <p:spPr>
          <a:xfrm>
            <a:off x="5829353" y="4803077"/>
            <a:ext cx="559099" cy="617790"/>
          </a:xfrm>
          <a:custGeom>
            <a:avLst/>
            <a:gdLst>
              <a:gd name="connsiteX0" fmla="*/ 559100 w 559099"/>
              <a:gd name="connsiteY0" fmla="*/ 251812 h 617790"/>
              <a:gd name="connsiteX1" fmla="*/ 307263 w 559099"/>
              <a:gd name="connsiteY1" fmla="*/ 0 h 617790"/>
              <a:gd name="connsiteX2" fmla="*/ 251814 w 559099"/>
              <a:gd name="connsiteY2" fmla="*/ 0 h 617790"/>
              <a:gd name="connsiteX3" fmla="*/ 0 w 559099"/>
              <a:gd name="connsiteY3" fmla="*/ 251812 h 617790"/>
              <a:gd name="connsiteX4" fmla="*/ 0 w 559099"/>
              <a:gd name="connsiteY4" fmla="*/ 617790 h 617790"/>
              <a:gd name="connsiteX5" fmla="*/ 559100 w 559099"/>
              <a:gd name="connsiteY5" fmla="*/ 617790 h 617790"/>
              <a:gd name="connsiteX6" fmla="*/ 559100 w 559099"/>
              <a:gd name="connsiteY6" fmla="*/ 251812 h 61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099" h="617790">
                <a:moveTo>
                  <a:pt x="559100" y="251812"/>
                </a:moveTo>
                <a:cubicBezTo>
                  <a:pt x="559100" y="112738"/>
                  <a:pt x="446353" y="0"/>
                  <a:pt x="307263" y="0"/>
                </a:cubicBezTo>
                <a:lnTo>
                  <a:pt x="251814" y="0"/>
                </a:lnTo>
                <a:cubicBezTo>
                  <a:pt x="112747" y="0"/>
                  <a:pt x="0" y="112738"/>
                  <a:pt x="0" y="251812"/>
                </a:cubicBezTo>
                <a:lnTo>
                  <a:pt x="0" y="617790"/>
                </a:lnTo>
                <a:lnTo>
                  <a:pt x="559100" y="617790"/>
                </a:lnTo>
                <a:lnTo>
                  <a:pt x="559100" y="251812"/>
                </a:lnTo>
              </a:path>
            </a:pathLst>
          </a:custGeom>
          <a:solidFill>
            <a:srgbClr val="DAD9D4"/>
          </a:solidFill>
          <a:ln w="2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7D76C969-5DB4-4E1D-ACE4-DA18D2F195DE}"/>
              </a:ext>
            </a:extLst>
          </p:cNvPr>
          <p:cNvSpPr/>
          <p:nvPr/>
        </p:nvSpPr>
        <p:spPr>
          <a:xfrm>
            <a:off x="5440300" y="5418084"/>
            <a:ext cx="1337212" cy="178900"/>
          </a:xfrm>
          <a:custGeom>
            <a:avLst/>
            <a:gdLst>
              <a:gd name="connsiteX0" fmla="*/ 1122887 w 1337212"/>
              <a:gd name="connsiteY0" fmla="*/ 0 h 178900"/>
              <a:gd name="connsiteX1" fmla="*/ 214350 w 1337212"/>
              <a:gd name="connsiteY1" fmla="*/ 0 h 178900"/>
              <a:gd name="connsiteX2" fmla="*/ 0 w 1337212"/>
              <a:gd name="connsiteY2" fmla="*/ 178901 h 178900"/>
              <a:gd name="connsiteX3" fmla="*/ 1337212 w 1337212"/>
              <a:gd name="connsiteY3" fmla="*/ 178901 h 178900"/>
              <a:gd name="connsiteX4" fmla="*/ 1122887 w 1337212"/>
              <a:gd name="connsiteY4" fmla="*/ 0 h 17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212" h="178900">
                <a:moveTo>
                  <a:pt x="1122887" y="0"/>
                </a:moveTo>
                <a:lnTo>
                  <a:pt x="214350" y="0"/>
                </a:lnTo>
                <a:cubicBezTo>
                  <a:pt x="107314" y="0"/>
                  <a:pt x="18482" y="77190"/>
                  <a:pt x="0" y="178901"/>
                </a:cubicBezTo>
                <a:lnTo>
                  <a:pt x="1337212" y="178901"/>
                </a:lnTo>
                <a:cubicBezTo>
                  <a:pt x="1318780" y="77190"/>
                  <a:pt x="1229898" y="0"/>
                  <a:pt x="1122887" y="0"/>
                </a:cubicBezTo>
              </a:path>
            </a:pathLst>
          </a:custGeom>
          <a:solidFill>
            <a:srgbClr val="CECBC8"/>
          </a:solidFill>
          <a:ln w="25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72EA9ED8-E8B9-419E-928D-C5A9B6D4B007}"/>
              </a:ext>
            </a:extLst>
          </p:cNvPr>
          <p:cNvSpPr/>
          <p:nvPr/>
        </p:nvSpPr>
        <p:spPr>
          <a:xfrm>
            <a:off x="4803423" y="5594187"/>
            <a:ext cx="2610964" cy="254388"/>
          </a:xfrm>
          <a:custGeom>
            <a:avLst/>
            <a:gdLst>
              <a:gd name="connsiteX0" fmla="*/ 2610964 w 2610964"/>
              <a:gd name="connsiteY0" fmla="*/ 251826 h 254388"/>
              <a:gd name="connsiteX1" fmla="*/ 2359147 w 2610964"/>
              <a:gd name="connsiteY1" fmla="*/ 0 h 254388"/>
              <a:gd name="connsiteX2" fmla="*/ 251811 w 2610964"/>
              <a:gd name="connsiteY2" fmla="*/ 0 h 254388"/>
              <a:gd name="connsiteX3" fmla="*/ 0 w 2610964"/>
              <a:gd name="connsiteY3" fmla="*/ 251826 h 254388"/>
              <a:gd name="connsiteX4" fmla="*/ 0 w 2610964"/>
              <a:gd name="connsiteY4" fmla="*/ 254389 h 254388"/>
              <a:gd name="connsiteX5" fmla="*/ 2610964 w 2610964"/>
              <a:gd name="connsiteY5" fmla="*/ 254389 h 254388"/>
              <a:gd name="connsiteX6" fmla="*/ 2610964 w 2610964"/>
              <a:gd name="connsiteY6" fmla="*/ 251826 h 25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0964" h="254388">
                <a:moveTo>
                  <a:pt x="2610964" y="251826"/>
                </a:moveTo>
                <a:cubicBezTo>
                  <a:pt x="2610964" y="112737"/>
                  <a:pt x="2498204" y="0"/>
                  <a:pt x="2359147" y="0"/>
                </a:cubicBezTo>
                <a:lnTo>
                  <a:pt x="251811" y="0"/>
                </a:lnTo>
                <a:cubicBezTo>
                  <a:pt x="112725" y="0"/>
                  <a:pt x="0" y="112737"/>
                  <a:pt x="0" y="251826"/>
                </a:cubicBezTo>
                <a:lnTo>
                  <a:pt x="0" y="254389"/>
                </a:lnTo>
                <a:lnTo>
                  <a:pt x="2610964" y="254389"/>
                </a:lnTo>
                <a:lnTo>
                  <a:pt x="2610964" y="251826"/>
                </a:lnTo>
              </a:path>
            </a:pathLst>
          </a:custGeom>
          <a:solidFill>
            <a:srgbClr val="BABAB8"/>
          </a:solidFill>
          <a:ln w="2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91751A98-9E08-4843-82DD-D9CAF30CCCE2}"/>
              </a:ext>
            </a:extLst>
          </p:cNvPr>
          <p:cNvSpPr/>
          <p:nvPr/>
        </p:nvSpPr>
        <p:spPr>
          <a:xfrm>
            <a:off x="5850319" y="1192532"/>
            <a:ext cx="517174" cy="905714"/>
          </a:xfrm>
          <a:custGeom>
            <a:avLst/>
            <a:gdLst>
              <a:gd name="connsiteX0" fmla="*/ 316091 w 517174"/>
              <a:gd name="connsiteY0" fmla="*/ 7473 h 905714"/>
              <a:gd name="connsiteX1" fmla="*/ 313050 w 517174"/>
              <a:gd name="connsiteY1" fmla="*/ 6599 h 905714"/>
              <a:gd name="connsiteX2" fmla="*/ 306936 w 517174"/>
              <a:gd name="connsiteY2" fmla="*/ 5273 h 905714"/>
              <a:gd name="connsiteX3" fmla="*/ 259965 w 517174"/>
              <a:gd name="connsiteY3" fmla="*/ 0 h 905714"/>
              <a:gd name="connsiteX4" fmla="*/ 258574 w 517174"/>
              <a:gd name="connsiteY4" fmla="*/ 65 h 905714"/>
              <a:gd name="connsiteX5" fmla="*/ 257183 w 517174"/>
              <a:gd name="connsiteY5" fmla="*/ 0 h 905714"/>
              <a:gd name="connsiteX6" fmla="*/ 210244 w 517174"/>
              <a:gd name="connsiteY6" fmla="*/ 5273 h 905714"/>
              <a:gd name="connsiteX7" fmla="*/ 204098 w 517174"/>
              <a:gd name="connsiteY7" fmla="*/ 6599 h 905714"/>
              <a:gd name="connsiteX8" fmla="*/ 201025 w 517174"/>
              <a:gd name="connsiteY8" fmla="*/ 7473 h 905714"/>
              <a:gd name="connsiteX9" fmla="*/ 0 w 517174"/>
              <a:gd name="connsiteY9" fmla="*/ 248798 h 905714"/>
              <a:gd name="connsiteX10" fmla="*/ 0 w 517174"/>
              <a:gd name="connsiteY10" fmla="*/ 276748 h 905714"/>
              <a:gd name="connsiteX11" fmla="*/ 0 w 517174"/>
              <a:gd name="connsiteY11" fmla="*/ 768748 h 905714"/>
              <a:gd name="connsiteX12" fmla="*/ 0 w 517174"/>
              <a:gd name="connsiteY12" fmla="*/ 774345 h 905714"/>
              <a:gd name="connsiteX13" fmla="*/ 18284 w 517174"/>
              <a:gd name="connsiteY13" fmla="*/ 788740 h 905714"/>
              <a:gd name="connsiteX14" fmla="*/ 72663 w 517174"/>
              <a:gd name="connsiteY14" fmla="*/ 905715 h 905714"/>
              <a:gd name="connsiteX15" fmla="*/ 444453 w 517174"/>
              <a:gd name="connsiteY15" fmla="*/ 905715 h 905714"/>
              <a:gd name="connsiteX16" fmla="*/ 498897 w 517174"/>
              <a:gd name="connsiteY16" fmla="*/ 788740 h 905714"/>
              <a:gd name="connsiteX17" fmla="*/ 517174 w 517174"/>
              <a:gd name="connsiteY17" fmla="*/ 774345 h 905714"/>
              <a:gd name="connsiteX18" fmla="*/ 517174 w 517174"/>
              <a:gd name="connsiteY18" fmla="*/ 768748 h 905714"/>
              <a:gd name="connsiteX19" fmla="*/ 517174 w 517174"/>
              <a:gd name="connsiteY19" fmla="*/ 276748 h 905714"/>
              <a:gd name="connsiteX20" fmla="*/ 517174 w 517174"/>
              <a:gd name="connsiteY20" fmla="*/ 248798 h 905714"/>
              <a:gd name="connsiteX21" fmla="*/ 316091 w 517174"/>
              <a:gd name="connsiteY21" fmla="*/ 7473 h 90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7174" h="905714">
                <a:moveTo>
                  <a:pt x="316091" y="7473"/>
                </a:moveTo>
                <a:cubicBezTo>
                  <a:pt x="315056" y="7182"/>
                  <a:pt x="314086" y="6858"/>
                  <a:pt x="313050" y="6599"/>
                </a:cubicBezTo>
                <a:cubicBezTo>
                  <a:pt x="311045" y="6114"/>
                  <a:pt x="308974" y="5726"/>
                  <a:pt x="306936" y="5273"/>
                </a:cubicBezTo>
                <a:cubicBezTo>
                  <a:pt x="292250" y="1973"/>
                  <a:pt x="276657" y="0"/>
                  <a:pt x="259965" y="0"/>
                </a:cubicBezTo>
                <a:cubicBezTo>
                  <a:pt x="259480" y="0"/>
                  <a:pt x="259027" y="65"/>
                  <a:pt x="258574" y="65"/>
                </a:cubicBezTo>
                <a:cubicBezTo>
                  <a:pt x="258089" y="65"/>
                  <a:pt x="257636" y="0"/>
                  <a:pt x="257183" y="0"/>
                </a:cubicBezTo>
                <a:cubicBezTo>
                  <a:pt x="240523" y="0"/>
                  <a:pt x="224931" y="1973"/>
                  <a:pt x="210244" y="5273"/>
                </a:cubicBezTo>
                <a:cubicBezTo>
                  <a:pt x="208174" y="5726"/>
                  <a:pt x="206136" y="6114"/>
                  <a:pt x="204098" y="6599"/>
                </a:cubicBezTo>
                <a:cubicBezTo>
                  <a:pt x="203095" y="6858"/>
                  <a:pt x="202060" y="7182"/>
                  <a:pt x="201025" y="7473"/>
                </a:cubicBezTo>
                <a:cubicBezTo>
                  <a:pt x="42847" y="48621"/>
                  <a:pt x="0" y="248798"/>
                  <a:pt x="0" y="248798"/>
                </a:cubicBezTo>
                <a:lnTo>
                  <a:pt x="0" y="276748"/>
                </a:lnTo>
                <a:lnTo>
                  <a:pt x="0" y="768748"/>
                </a:lnTo>
                <a:lnTo>
                  <a:pt x="0" y="774345"/>
                </a:lnTo>
                <a:cubicBezTo>
                  <a:pt x="6761" y="779003"/>
                  <a:pt x="12713" y="783855"/>
                  <a:pt x="18284" y="788740"/>
                </a:cubicBezTo>
                <a:cubicBezTo>
                  <a:pt x="39803" y="814263"/>
                  <a:pt x="72663" y="860588"/>
                  <a:pt x="72663" y="905715"/>
                </a:cubicBezTo>
                <a:lnTo>
                  <a:pt x="444453" y="905715"/>
                </a:lnTo>
                <a:cubicBezTo>
                  <a:pt x="444453" y="860588"/>
                  <a:pt x="477320" y="814263"/>
                  <a:pt x="498897" y="788740"/>
                </a:cubicBezTo>
                <a:cubicBezTo>
                  <a:pt x="504461" y="783855"/>
                  <a:pt x="510413" y="779003"/>
                  <a:pt x="517174" y="774345"/>
                </a:cubicBezTo>
                <a:lnTo>
                  <a:pt x="517174" y="768748"/>
                </a:lnTo>
                <a:lnTo>
                  <a:pt x="517174" y="276748"/>
                </a:lnTo>
                <a:lnTo>
                  <a:pt x="517174" y="248798"/>
                </a:lnTo>
                <a:cubicBezTo>
                  <a:pt x="517174" y="248798"/>
                  <a:pt x="474311" y="48621"/>
                  <a:pt x="316091" y="7473"/>
                </a:cubicBezTo>
              </a:path>
            </a:pathLst>
          </a:custGeom>
          <a:solidFill>
            <a:srgbClr val="DAD9D4"/>
          </a:solidFill>
          <a:ln w="32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FC36DE9F-8A0F-4EE1-A2CD-93742E4CF827}"/>
              </a:ext>
            </a:extLst>
          </p:cNvPr>
          <p:cNvSpPr/>
          <p:nvPr/>
        </p:nvSpPr>
        <p:spPr>
          <a:xfrm>
            <a:off x="6050210" y="1586689"/>
            <a:ext cx="117420" cy="117419"/>
          </a:xfrm>
          <a:custGeom>
            <a:avLst/>
            <a:gdLst>
              <a:gd name="connsiteX0" fmla="*/ 117420 w 117420"/>
              <a:gd name="connsiteY0" fmla="*/ 58695 h 117419"/>
              <a:gd name="connsiteX1" fmla="*/ 58725 w 117420"/>
              <a:gd name="connsiteY1" fmla="*/ 117420 h 117419"/>
              <a:gd name="connsiteX2" fmla="*/ 0 w 117420"/>
              <a:gd name="connsiteY2" fmla="*/ 58695 h 117419"/>
              <a:gd name="connsiteX3" fmla="*/ 58725 w 117420"/>
              <a:gd name="connsiteY3" fmla="*/ 0 h 117419"/>
              <a:gd name="connsiteX4" fmla="*/ 117420 w 117420"/>
              <a:gd name="connsiteY4" fmla="*/ 58695 h 1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20" h="117419">
                <a:moveTo>
                  <a:pt x="117420" y="58695"/>
                </a:moveTo>
                <a:cubicBezTo>
                  <a:pt x="117420" y="91140"/>
                  <a:pt x="91140" y="117420"/>
                  <a:pt x="58725" y="117420"/>
                </a:cubicBezTo>
                <a:cubicBezTo>
                  <a:pt x="26310" y="117420"/>
                  <a:pt x="0" y="91140"/>
                  <a:pt x="0" y="58695"/>
                </a:cubicBezTo>
                <a:cubicBezTo>
                  <a:pt x="0" y="26279"/>
                  <a:pt x="26310" y="0"/>
                  <a:pt x="58725" y="0"/>
                </a:cubicBezTo>
                <a:cubicBezTo>
                  <a:pt x="91140" y="0"/>
                  <a:pt x="117420" y="26279"/>
                  <a:pt x="117420" y="58695"/>
                </a:cubicBezTo>
              </a:path>
            </a:pathLst>
          </a:custGeom>
          <a:solidFill>
            <a:schemeClr val="bg1">
              <a:lumMod val="65000"/>
            </a:schemeClr>
          </a:solidFill>
          <a:ln w="2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4B762D63-4944-4124-9303-E27B21FB25A4}"/>
              </a:ext>
            </a:extLst>
          </p:cNvPr>
          <p:cNvSpPr/>
          <p:nvPr/>
        </p:nvSpPr>
        <p:spPr>
          <a:xfrm>
            <a:off x="5957958" y="722879"/>
            <a:ext cx="301911" cy="508764"/>
          </a:xfrm>
          <a:custGeom>
            <a:avLst/>
            <a:gdLst>
              <a:gd name="connsiteX0" fmla="*/ 301912 w 301911"/>
              <a:gd name="connsiteY0" fmla="*/ 329864 h 508764"/>
              <a:gd name="connsiteX1" fmla="*/ 150949 w 301911"/>
              <a:gd name="connsiteY1" fmla="*/ 508765 h 508764"/>
              <a:gd name="connsiteX2" fmla="*/ 0 w 301911"/>
              <a:gd name="connsiteY2" fmla="*/ 329864 h 508764"/>
              <a:gd name="connsiteX3" fmla="*/ 150949 w 301911"/>
              <a:gd name="connsiteY3" fmla="*/ 0 h 508764"/>
              <a:gd name="connsiteX4" fmla="*/ 301912 w 301911"/>
              <a:gd name="connsiteY4" fmla="*/ 329864 h 5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1" h="508764">
                <a:moveTo>
                  <a:pt x="301912" y="329864"/>
                </a:moveTo>
                <a:cubicBezTo>
                  <a:pt x="301912" y="470363"/>
                  <a:pt x="234340" y="508765"/>
                  <a:pt x="150949" y="508765"/>
                </a:cubicBezTo>
                <a:cubicBezTo>
                  <a:pt x="67576" y="508765"/>
                  <a:pt x="0" y="470363"/>
                  <a:pt x="0" y="329864"/>
                </a:cubicBezTo>
                <a:cubicBezTo>
                  <a:pt x="0" y="189364"/>
                  <a:pt x="150949" y="0"/>
                  <a:pt x="150949" y="0"/>
                </a:cubicBezTo>
                <a:cubicBezTo>
                  <a:pt x="150949" y="0"/>
                  <a:pt x="301912" y="189364"/>
                  <a:pt x="301912" y="329864"/>
                </a:cubicBezTo>
              </a:path>
            </a:pathLst>
          </a:custGeom>
          <a:solidFill>
            <a:srgbClr val="DAD9D4"/>
          </a:solidFill>
          <a:ln w="35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25" name="Picture 2" descr="F:\Metinvest\brandbook\лого\Metinvest_Logo_AllFormats\Metinvest_Logo_AllFormats\UKR\Metinvest_Logo_Ukr-01.png">
            <a:extLst>
              <a:ext uri="{FF2B5EF4-FFF2-40B4-BE49-F238E27FC236}">
                <a16:creationId xmlns:a16="http://schemas.microsoft.com/office/drawing/2014/main" id="{901B0A45-9E44-47EE-B6B9-42A73A2BF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 bwMode="auto">
          <a:xfrm>
            <a:off x="10469073" y="6371983"/>
            <a:ext cx="1437344" cy="2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CD1FE0F6-7DD3-4C1E-ABFB-15D053A847EC}"/>
              </a:ext>
            </a:extLst>
          </p:cNvPr>
          <p:cNvSpPr/>
          <p:nvPr/>
        </p:nvSpPr>
        <p:spPr>
          <a:xfrm>
            <a:off x="8017717" y="697232"/>
            <a:ext cx="1046905" cy="1917824"/>
          </a:xfrm>
          <a:custGeom>
            <a:avLst/>
            <a:gdLst>
              <a:gd name="connsiteX0" fmla="*/ 1041590 w 1046905"/>
              <a:gd name="connsiteY0" fmla="*/ 1865211 h 1917824"/>
              <a:gd name="connsiteX1" fmla="*/ 25686 w 1046905"/>
              <a:gd name="connsiteY1" fmla="*/ 15789 h 1917824"/>
              <a:gd name="connsiteX2" fmla="*/ 0 w 1046905"/>
              <a:gd name="connsiteY2" fmla="*/ 0 h 1917824"/>
              <a:gd name="connsiteX3" fmla="*/ 0 w 1046905"/>
              <a:gd name="connsiteY3" fmla="*/ 104316 h 1917824"/>
              <a:gd name="connsiteX4" fmla="*/ 983658 w 1046905"/>
              <a:gd name="connsiteY4" fmla="*/ 1901859 h 1917824"/>
              <a:gd name="connsiteX5" fmla="*/ 1012643 w 1046905"/>
              <a:gd name="connsiteY5" fmla="*/ 1917825 h 1917824"/>
              <a:gd name="connsiteX6" fmla="*/ 1030946 w 1046905"/>
              <a:gd name="connsiteY6" fmla="*/ 1912515 h 1917824"/>
              <a:gd name="connsiteX7" fmla="*/ 1041590 w 1046905"/>
              <a:gd name="connsiteY7" fmla="*/ 1865211 h 191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905" h="1917824">
                <a:moveTo>
                  <a:pt x="1041590" y="1865211"/>
                </a:moveTo>
                <a:lnTo>
                  <a:pt x="25686" y="15789"/>
                </a:lnTo>
                <a:cubicBezTo>
                  <a:pt x="19991" y="6795"/>
                  <a:pt x="10487" y="1021"/>
                  <a:pt x="0" y="0"/>
                </a:cubicBezTo>
                <a:lnTo>
                  <a:pt x="0" y="104316"/>
                </a:lnTo>
                <a:lnTo>
                  <a:pt x="983658" y="1901859"/>
                </a:lnTo>
                <a:cubicBezTo>
                  <a:pt x="990178" y="1912189"/>
                  <a:pt x="1001293" y="1917825"/>
                  <a:pt x="1012643" y="1917825"/>
                </a:cubicBezTo>
                <a:cubicBezTo>
                  <a:pt x="1018927" y="1917825"/>
                  <a:pt x="1025251" y="1916109"/>
                  <a:pt x="1030946" y="1912515"/>
                </a:cubicBezTo>
                <a:cubicBezTo>
                  <a:pt x="1046931" y="1902394"/>
                  <a:pt x="1051723" y="1881220"/>
                  <a:pt x="1041590" y="1865211"/>
                </a:cubicBezTo>
              </a:path>
            </a:pathLst>
          </a:custGeom>
          <a:solidFill>
            <a:srgbClr val="BABAB8"/>
          </a:solidFill>
          <a:ln w="39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A0D33617-C532-4CE4-93E2-A724E076A0B6}"/>
              </a:ext>
            </a:extLst>
          </p:cNvPr>
          <p:cNvSpPr/>
          <p:nvPr/>
        </p:nvSpPr>
        <p:spPr>
          <a:xfrm>
            <a:off x="7827063" y="386555"/>
            <a:ext cx="368842" cy="368876"/>
          </a:xfrm>
          <a:custGeom>
            <a:avLst/>
            <a:gdLst>
              <a:gd name="connsiteX0" fmla="*/ 368842 w 368842"/>
              <a:gd name="connsiteY0" fmla="*/ 184438 h 368876"/>
              <a:gd name="connsiteX1" fmla="*/ 184404 w 368842"/>
              <a:gd name="connsiteY1" fmla="*/ 368876 h 368876"/>
              <a:gd name="connsiteX2" fmla="*/ 0 w 368842"/>
              <a:gd name="connsiteY2" fmla="*/ 184438 h 368876"/>
              <a:gd name="connsiteX3" fmla="*/ 184404 w 368842"/>
              <a:gd name="connsiteY3" fmla="*/ 0 h 368876"/>
              <a:gd name="connsiteX4" fmla="*/ 368842 w 368842"/>
              <a:gd name="connsiteY4" fmla="*/ 184438 h 36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42" h="368876">
                <a:moveTo>
                  <a:pt x="368842" y="184438"/>
                </a:moveTo>
                <a:cubicBezTo>
                  <a:pt x="368842" y="286290"/>
                  <a:pt x="286289" y="368876"/>
                  <a:pt x="184404" y="368876"/>
                </a:cubicBezTo>
                <a:cubicBezTo>
                  <a:pt x="82553" y="368876"/>
                  <a:pt x="0" y="286290"/>
                  <a:pt x="0" y="184438"/>
                </a:cubicBezTo>
                <a:cubicBezTo>
                  <a:pt x="0" y="82553"/>
                  <a:pt x="82553" y="0"/>
                  <a:pt x="184404" y="0"/>
                </a:cubicBezTo>
                <a:cubicBezTo>
                  <a:pt x="286289" y="0"/>
                  <a:pt x="368842" y="82553"/>
                  <a:pt x="368842" y="184438"/>
                </a:cubicBezTo>
              </a:path>
            </a:pathLst>
          </a:custGeom>
          <a:solidFill>
            <a:schemeClr val="bg1">
              <a:lumMod val="65000"/>
            </a:schemeClr>
          </a:solidFill>
          <a:ln w="33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74E0D09E-BD39-449B-99A9-BD0B2FDE9D9A}"/>
              </a:ext>
            </a:extLst>
          </p:cNvPr>
          <p:cNvSpPr/>
          <p:nvPr/>
        </p:nvSpPr>
        <p:spPr>
          <a:xfrm>
            <a:off x="7890164" y="449638"/>
            <a:ext cx="242652" cy="242686"/>
          </a:xfrm>
          <a:custGeom>
            <a:avLst/>
            <a:gdLst>
              <a:gd name="connsiteX0" fmla="*/ 242653 w 242652"/>
              <a:gd name="connsiteY0" fmla="*/ 121343 h 242686"/>
              <a:gd name="connsiteX1" fmla="*/ 121310 w 242652"/>
              <a:gd name="connsiteY1" fmla="*/ 242686 h 242686"/>
              <a:gd name="connsiteX2" fmla="*/ 0 w 242652"/>
              <a:gd name="connsiteY2" fmla="*/ 121343 h 242686"/>
              <a:gd name="connsiteX3" fmla="*/ 121310 w 242652"/>
              <a:gd name="connsiteY3" fmla="*/ 0 h 242686"/>
              <a:gd name="connsiteX4" fmla="*/ 242653 w 242652"/>
              <a:gd name="connsiteY4" fmla="*/ 121343 h 2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52" h="242686">
                <a:moveTo>
                  <a:pt x="242653" y="121343"/>
                </a:moveTo>
                <a:cubicBezTo>
                  <a:pt x="242653" y="188335"/>
                  <a:pt x="188335" y="242686"/>
                  <a:pt x="121310" y="242686"/>
                </a:cubicBezTo>
                <a:cubicBezTo>
                  <a:pt x="54318" y="242686"/>
                  <a:pt x="0" y="188335"/>
                  <a:pt x="0" y="121343"/>
                </a:cubicBezTo>
                <a:cubicBezTo>
                  <a:pt x="0" y="54318"/>
                  <a:pt x="54318" y="0"/>
                  <a:pt x="121310" y="0"/>
                </a:cubicBezTo>
                <a:cubicBezTo>
                  <a:pt x="188335" y="0"/>
                  <a:pt x="242653" y="54318"/>
                  <a:pt x="242653" y="121343"/>
                </a:cubicBezTo>
              </a:path>
            </a:pathLst>
          </a:custGeom>
          <a:solidFill>
            <a:srgbClr val="CBC9C5"/>
          </a:solidFill>
          <a:ln w="33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96981DF2-FE39-450E-84B8-3B26260A53E5}"/>
              </a:ext>
            </a:extLst>
          </p:cNvPr>
          <p:cNvSpPr/>
          <p:nvPr/>
        </p:nvSpPr>
        <p:spPr>
          <a:xfrm>
            <a:off x="6921458" y="2554524"/>
            <a:ext cx="2180062" cy="243734"/>
          </a:xfrm>
          <a:custGeom>
            <a:avLst/>
            <a:gdLst>
              <a:gd name="connsiteX0" fmla="*/ 243742 w 2180062"/>
              <a:gd name="connsiteY0" fmla="*/ 243734 h 243734"/>
              <a:gd name="connsiteX1" fmla="*/ 1936360 w 2180062"/>
              <a:gd name="connsiteY1" fmla="*/ 243734 h 243734"/>
              <a:gd name="connsiteX2" fmla="*/ 2180063 w 2180062"/>
              <a:gd name="connsiteY2" fmla="*/ 0 h 243734"/>
              <a:gd name="connsiteX3" fmla="*/ 0 w 2180062"/>
              <a:gd name="connsiteY3" fmla="*/ 0 h 243734"/>
              <a:gd name="connsiteX4" fmla="*/ 243742 w 2180062"/>
              <a:gd name="connsiteY4" fmla="*/ 243734 h 24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062" h="243734">
                <a:moveTo>
                  <a:pt x="243742" y="243734"/>
                </a:moveTo>
                <a:lnTo>
                  <a:pt x="1936360" y="243734"/>
                </a:lnTo>
                <a:cubicBezTo>
                  <a:pt x="2070961" y="243734"/>
                  <a:pt x="2180063" y="134617"/>
                  <a:pt x="2180063" y="0"/>
                </a:cubicBezTo>
                <a:lnTo>
                  <a:pt x="0" y="0"/>
                </a:lnTo>
                <a:cubicBezTo>
                  <a:pt x="0" y="134617"/>
                  <a:pt x="109141" y="243734"/>
                  <a:pt x="243742" y="243734"/>
                </a:cubicBezTo>
              </a:path>
            </a:pathLst>
          </a:custGeom>
          <a:solidFill>
            <a:srgbClr val="BABAB8"/>
          </a:solidFill>
          <a:ln w="3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id="{0E9BECB1-C235-41A8-9AB5-456C759C60FB}"/>
              </a:ext>
            </a:extLst>
          </p:cNvPr>
          <p:cNvSpPr/>
          <p:nvPr/>
        </p:nvSpPr>
        <p:spPr>
          <a:xfrm>
            <a:off x="6991330" y="697029"/>
            <a:ext cx="1026398" cy="1927641"/>
          </a:xfrm>
          <a:custGeom>
            <a:avLst/>
            <a:gdLst>
              <a:gd name="connsiteX0" fmla="*/ 1023313 w 1026398"/>
              <a:gd name="connsiteY0" fmla="*/ 0 h 1927641"/>
              <a:gd name="connsiteX1" fmla="*/ 994363 w 1026398"/>
              <a:gd name="connsiteY1" fmla="*/ 15624 h 1927641"/>
              <a:gd name="connsiteX2" fmla="*/ 5525 w 1026398"/>
              <a:gd name="connsiteY2" fmla="*/ 1874706 h 1927641"/>
              <a:gd name="connsiteX3" fmla="*/ 15635 w 1026398"/>
              <a:gd name="connsiteY3" fmla="*/ 1922119 h 1927641"/>
              <a:gd name="connsiteX4" fmla="*/ 63032 w 1026398"/>
              <a:gd name="connsiteY4" fmla="*/ 1912013 h 1927641"/>
              <a:gd name="connsiteX5" fmla="*/ 1022756 w 1026398"/>
              <a:gd name="connsiteY5" fmla="*/ 97847 h 1927641"/>
              <a:gd name="connsiteX6" fmla="*/ 1026399 w 1026398"/>
              <a:gd name="connsiteY6" fmla="*/ 104510 h 1927641"/>
              <a:gd name="connsiteX7" fmla="*/ 1026399 w 1026398"/>
              <a:gd name="connsiteY7" fmla="*/ 197 h 1927641"/>
              <a:gd name="connsiteX8" fmla="*/ 1023313 w 1026398"/>
              <a:gd name="connsiteY8" fmla="*/ 0 h 192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398" h="1927641">
                <a:moveTo>
                  <a:pt x="1023313" y="0"/>
                </a:moveTo>
                <a:cubicBezTo>
                  <a:pt x="1011694" y="0"/>
                  <a:pt x="1000698" y="5843"/>
                  <a:pt x="994363" y="15624"/>
                </a:cubicBezTo>
                <a:lnTo>
                  <a:pt x="5525" y="1874706"/>
                </a:lnTo>
                <a:cubicBezTo>
                  <a:pt x="-4781" y="1890576"/>
                  <a:pt x="-251" y="1911806"/>
                  <a:pt x="15635" y="1922119"/>
                </a:cubicBezTo>
                <a:cubicBezTo>
                  <a:pt x="31489" y="1932419"/>
                  <a:pt x="52725" y="1927893"/>
                  <a:pt x="63032" y="1912013"/>
                </a:cubicBezTo>
                <a:lnTo>
                  <a:pt x="1022756" y="97847"/>
                </a:lnTo>
                <a:lnTo>
                  <a:pt x="1026399" y="104510"/>
                </a:lnTo>
                <a:lnTo>
                  <a:pt x="1026399" y="197"/>
                </a:lnTo>
                <a:cubicBezTo>
                  <a:pt x="1025382" y="99"/>
                  <a:pt x="1024364" y="33"/>
                  <a:pt x="1023313" y="0"/>
                </a:cubicBezTo>
              </a:path>
            </a:pathLst>
          </a:custGeom>
          <a:solidFill>
            <a:srgbClr val="BABAB8"/>
          </a:solidFill>
          <a:ln w="3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CEB17-44B3-4EEA-A06A-68A0F0F94372}"/>
              </a:ext>
            </a:extLst>
          </p:cNvPr>
          <p:cNvSpPr txBox="1"/>
          <p:nvPr/>
        </p:nvSpPr>
        <p:spPr>
          <a:xfrm>
            <a:off x="7381190" y="1759564"/>
            <a:ext cx="1309974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3200" b="1">
                <a:latin typeface="Amatic SC" panose="00000500000000000000" pitchFamily="2" charset="-79"/>
              </a:defRPr>
            </a:lvl1pPr>
          </a:lstStyle>
          <a:p>
            <a:r>
              <a:rPr lang="ru-RU" sz="2800" dirty="0"/>
              <a:t>ОЖИДАНИЯ</a:t>
            </a:r>
            <a:endParaRPr lang="en-US" sz="2800" dirty="0"/>
          </a:p>
          <a:p>
            <a:r>
              <a:rPr lang="ru-RU" sz="2800" dirty="0"/>
              <a:t>КЛИЕНТА</a:t>
            </a: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0E3B09CD-F892-4CA6-891E-655B8971E9EA}"/>
              </a:ext>
            </a:extLst>
          </p:cNvPr>
          <p:cNvSpPr/>
          <p:nvPr/>
        </p:nvSpPr>
        <p:spPr>
          <a:xfrm>
            <a:off x="4103913" y="2823728"/>
            <a:ext cx="1066776" cy="1918010"/>
          </a:xfrm>
          <a:custGeom>
            <a:avLst/>
            <a:gdLst>
              <a:gd name="connsiteX0" fmla="*/ 1061464 w 1066776"/>
              <a:gd name="connsiteY0" fmla="*/ 1865398 h 1918010"/>
              <a:gd name="connsiteX1" fmla="*/ 45547 w 1066776"/>
              <a:gd name="connsiteY1" fmla="*/ 15959 h 1918010"/>
              <a:gd name="connsiteX2" fmla="*/ 16774 w 1066776"/>
              <a:gd name="connsiteY2" fmla="*/ 0 h 1918010"/>
              <a:gd name="connsiteX3" fmla="*/ 0 w 1066776"/>
              <a:gd name="connsiteY3" fmla="*/ 4324 h 1918010"/>
              <a:gd name="connsiteX4" fmla="*/ 0 w 1066776"/>
              <a:gd name="connsiteY4" fmla="*/ 128455 h 1918010"/>
              <a:gd name="connsiteX5" fmla="*/ 16211 w 1066776"/>
              <a:gd name="connsiteY5" fmla="*/ 97843 h 1918010"/>
              <a:gd name="connsiteX6" fmla="*/ 1003531 w 1066776"/>
              <a:gd name="connsiteY6" fmla="*/ 1902046 h 1918010"/>
              <a:gd name="connsiteX7" fmla="*/ 1032526 w 1066776"/>
              <a:gd name="connsiteY7" fmla="*/ 1918010 h 1918010"/>
              <a:gd name="connsiteX8" fmla="*/ 1050821 w 1066776"/>
              <a:gd name="connsiteY8" fmla="*/ 1912703 h 1918010"/>
              <a:gd name="connsiteX9" fmla="*/ 1061464 w 1066776"/>
              <a:gd name="connsiteY9" fmla="*/ 1865398 h 191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6776" h="1918010">
                <a:moveTo>
                  <a:pt x="1061464" y="1865398"/>
                </a:moveTo>
                <a:lnTo>
                  <a:pt x="45547" y="15959"/>
                </a:lnTo>
                <a:cubicBezTo>
                  <a:pt x="39308" y="6093"/>
                  <a:pt x="28459" y="87"/>
                  <a:pt x="16774" y="0"/>
                </a:cubicBezTo>
                <a:cubicBezTo>
                  <a:pt x="10849" y="0"/>
                  <a:pt x="5075" y="1538"/>
                  <a:pt x="0" y="4324"/>
                </a:cubicBezTo>
                <a:lnTo>
                  <a:pt x="0" y="128455"/>
                </a:lnTo>
                <a:lnTo>
                  <a:pt x="16211" y="97843"/>
                </a:lnTo>
                <a:lnTo>
                  <a:pt x="1003531" y="1902046"/>
                </a:lnTo>
                <a:cubicBezTo>
                  <a:pt x="1010045" y="1912373"/>
                  <a:pt x="1021170" y="1918010"/>
                  <a:pt x="1032526" y="1918010"/>
                </a:cubicBezTo>
                <a:cubicBezTo>
                  <a:pt x="1038794" y="1918010"/>
                  <a:pt x="1045128" y="1916296"/>
                  <a:pt x="1050821" y="1912703"/>
                </a:cubicBezTo>
                <a:cubicBezTo>
                  <a:pt x="1066812" y="1902580"/>
                  <a:pt x="1071585" y="1881404"/>
                  <a:pt x="1061464" y="1865398"/>
                </a:cubicBezTo>
              </a:path>
            </a:pathLst>
          </a:custGeom>
          <a:solidFill>
            <a:srgbClr val="BABAB8"/>
          </a:solidFill>
          <a:ln w="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43BAF84A-D197-4A0B-8DC3-BDC52B6601A3}"/>
              </a:ext>
            </a:extLst>
          </p:cNvPr>
          <p:cNvSpPr/>
          <p:nvPr/>
        </p:nvSpPr>
        <p:spPr>
          <a:xfrm>
            <a:off x="3933006" y="2513249"/>
            <a:ext cx="368859" cy="368856"/>
          </a:xfrm>
          <a:custGeom>
            <a:avLst/>
            <a:gdLst>
              <a:gd name="connsiteX0" fmla="*/ 368859 w 368859"/>
              <a:gd name="connsiteY0" fmla="*/ 184444 h 368856"/>
              <a:gd name="connsiteX1" fmla="*/ 184431 w 368859"/>
              <a:gd name="connsiteY1" fmla="*/ 368856 h 368856"/>
              <a:gd name="connsiteX2" fmla="*/ 0 w 368859"/>
              <a:gd name="connsiteY2" fmla="*/ 184444 h 368856"/>
              <a:gd name="connsiteX3" fmla="*/ 184431 w 368859"/>
              <a:gd name="connsiteY3" fmla="*/ 0 h 368856"/>
              <a:gd name="connsiteX4" fmla="*/ 368859 w 368859"/>
              <a:gd name="connsiteY4" fmla="*/ 184444 h 36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59" h="368856">
                <a:moveTo>
                  <a:pt x="368859" y="184444"/>
                </a:moveTo>
                <a:cubicBezTo>
                  <a:pt x="368859" y="286297"/>
                  <a:pt x="286282" y="368856"/>
                  <a:pt x="184431" y="368856"/>
                </a:cubicBezTo>
                <a:cubicBezTo>
                  <a:pt x="82578" y="368856"/>
                  <a:pt x="0" y="286297"/>
                  <a:pt x="0" y="184444"/>
                </a:cubicBezTo>
                <a:cubicBezTo>
                  <a:pt x="0" y="82559"/>
                  <a:pt x="82578" y="0"/>
                  <a:pt x="184431" y="0"/>
                </a:cubicBezTo>
                <a:cubicBezTo>
                  <a:pt x="286282" y="0"/>
                  <a:pt x="368859" y="82559"/>
                  <a:pt x="368859" y="184444"/>
                </a:cubicBezTo>
              </a:path>
            </a:pathLst>
          </a:custGeom>
          <a:solidFill>
            <a:schemeClr val="bg1">
              <a:lumMod val="65000"/>
            </a:schemeClr>
          </a:solidFill>
          <a:ln w="3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9D71BA7A-BDD0-47AD-967C-C654FD8CF7AD}"/>
              </a:ext>
            </a:extLst>
          </p:cNvPr>
          <p:cNvSpPr/>
          <p:nvPr/>
        </p:nvSpPr>
        <p:spPr>
          <a:xfrm>
            <a:off x="3996099" y="2576338"/>
            <a:ext cx="242665" cy="242683"/>
          </a:xfrm>
          <a:custGeom>
            <a:avLst/>
            <a:gdLst>
              <a:gd name="connsiteX0" fmla="*/ 242665 w 242665"/>
              <a:gd name="connsiteY0" fmla="*/ 121342 h 242683"/>
              <a:gd name="connsiteX1" fmla="*/ 121339 w 242665"/>
              <a:gd name="connsiteY1" fmla="*/ 242684 h 242683"/>
              <a:gd name="connsiteX2" fmla="*/ 0 w 242665"/>
              <a:gd name="connsiteY2" fmla="*/ 121342 h 242683"/>
              <a:gd name="connsiteX3" fmla="*/ 121339 w 242665"/>
              <a:gd name="connsiteY3" fmla="*/ 0 h 242683"/>
              <a:gd name="connsiteX4" fmla="*/ 242665 w 242665"/>
              <a:gd name="connsiteY4" fmla="*/ 121342 h 2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65" h="242683">
                <a:moveTo>
                  <a:pt x="242665" y="121342"/>
                </a:moveTo>
                <a:cubicBezTo>
                  <a:pt x="242665" y="188364"/>
                  <a:pt x="188351" y="242684"/>
                  <a:pt x="121339" y="242684"/>
                </a:cubicBezTo>
                <a:cubicBezTo>
                  <a:pt x="54326" y="242684"/>
                  <a:pt x="0" y="188364"/>
                  <a:pt x="0" y="121342"/>
                </a:cubicBezTo>
                <a:cubicBezTo>
                  <a:pt x="0" y="54320"/>
                  <a:pt x="54326" y="0"/>
                  <a:pt x="121339" y="0"/>
                </a:cubicBezTo>
                <a:cubicBezTo>
                  <a:pt x="188351" y="0"/>
                  <a:pt x="242665" y="54320"/>
                  <a:pt x="242665" y="121342"/>
                </a:cubicBezTo>
              </a:path>
            </a:pathLst>
          </a:custGeom>
          <a:solidFill>
            <a:srgbClr val="CBC9C5"/>
          </a:solidFill>
          <a:ln w="30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1" name="Полилиния: фигура 110">
            <a:extLst>
              <a:ext uri="{FF2B5EF4-FFF2-40B4-BE49-F238E27FC236}">
                <a16:creationId xmlns:a16="http://schemas.microsoft.com/office/drawing/2014/main" id="{099454C9-E1DA-4CFA-A580-310910BD193B}"/>
              </a:ext>
            </a:extLst>
          </p:cNvPr>
          <p:cNvSpPr/>
          <p:nvPr/>
        </p:nvSpPr>
        <p:spPr>
          <a:xfrm>
            <a:off x="3097373" y="2828065"/>
            <a:ext cx="1006538" cy="1923297"/>
          </a:xfrm>
          <a:custGeom>
            <a:avLst/>
            <a:gdLst>
              <a:gd name="connsiteX0" fmla="*/ 994360 w 1006538"/>
              <a:gd name="connsiteY0" fmla="*/ 11306 h 1923297"/>
              <a:gd name="connsiteX1" fmla="*/ 5526 w 1006538"/>
              <a:gd name="connsiteY1" fmla="*/ 1870361 h 1923297"/>
              <a:gd name="connsiteX2" fmla="*/ 15623 w 1006538"/>
              <a:gd name="connsiteY2" fmla="*/ 1917777 h 1923297"/>
              <a:gd name="connsiteX3" fmla="*/ 63036 w 1006538"/>
              <a:gd name="connsiteY3" fmla="*/ 1907668 h 1923297"/>
              <a:gd name="connsiteX4" fmla="*/ 1006539 w 1006538"/>
              <a:gd name="connsiteY4" fmla="*/ 124133 h 1923297"/>
              <a:gd name="connsiteX5" fmla="*/ 1006539 w 1006538"/>
              <a:gd name="connsiteY5" fmla="*/ 0 h 1923297"/>
              <a:gd name="connsiteX6" fmla="*/ 994360 w 1006538"/>
              <a:gd name="connsiteY6" fmla="*/ 11306 h 192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538" h="1923297">
                <a:moveTo>
                  <a:pt x="994360" y="11306"/>
                </a:moveTo>
                <a:lnTo>
                  <a:pt x="5526" y="1870361"/>
                </a:lnTo>
                <a:cubicBezTo>
                  <a:pt x="-4777" y="1886230"/>
                  <a:pt x="-257" y="1907462"/>
                  <a:pt x="15623" y="1917777"/>
                </a:cubicBezTo>
                <a:cubicBezTo>
                  <a:pt x="31512" y="1928076"/>
                  <a:pt x="52736" y="1923548"/>
                  <a:pt x="63036" y="1907668"/>
                </a:cubicBezTo>
                <a:lnTo>
                  <a:pt x="1006539" y="124133"/>
                </a:lnTo>
                <a:lnTo>
                  <a:pt x="1006539" y="0"/>
                </a:lnTo>
                <a:cubicBezTo>
                  <a:pt x="1001683" y="2667"/>
                  <a:pt x="997471" y="6494"/>
                  <a:pt x="994360" y="11306"/>
                </a:cubicBezTo>
              </a:path>
            </a:pathLst>
          </a:custGeom>
          <a:solidFill>
            <a:srgbClr val="BABAB8"/>
          </a:solidFill>
          <a:ln w="28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413995A6-D55F-4DDA-B053-91F9D899739F}"/>
              </a:ext>
            </a:extLst>
          </p:cNvPr>
          <p:cNvSpPr/>
          <p:nvPr/>
        </p:nvSpPr>
        <p:spPr>
          <a:xfrm>
            <a:off x="3027511" y="4681213"/>
            <a:ext cx="2180060" cy="243727"/>
          </a:xfrm>
          <a:custGeom>
            <a:avLst/>
            <a:gdLst>
              <a:gd name="connsiteX0" fmla="*/ 243731 w 2180060"/>
              <a:gd name="connsiteY0" fmla="*/ 243728 h 243727"/>
              <a:gd name="connsiteX1" fmla="*/ 1936333 w 2180060"/>
              <a:gd name="connsiteY1" fmla="*/ 243728 h 243727"/>
              <a:gd name="connsiteX2" fmla="*/ 2180061 w 2180060"/>
              <a:gd name="connsiteY2" fmla="*/ 0 h 243727"/>
              <a:gd name="connsiteX3" fmla="*/ 0 w 2180060"/>
              <a:gd name="connsiteY3" fmla="*/ 0 h 243727"/>
              <a:gd name="connsiteX4" fmla="*/ 243731 w 2180060"/>
              <a:gd name="connsiteY4" fmla="*/ 243728 h 24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060" h="243727">
                <a:moveTo>
                  <a:pt x="243731" y="243728"/>
                </a:moveTo>
                <a:lnTo>
                  <a:pt x="1936333" y="243728"/>
                </a:lnTo>
                <a:cubicBezTo>
                  <a:pt x="2070937" y="243728"/>
                  <a:pt x="2180061" y="134621"/>
                  <a:pt x="2180061" y="0"/>
                </a:cubicBezTo>
                <a:lnTo>
                  <a:pt x="0" y="0"/>
                </a:lnTo>
                <a:cubicBezTo>
                  <a:pt x="0" y="134621"/>
                  <a:pt x="109122" y="243728"/>
                  <a:pt x="243731" y="243728"/>
                </a:cubicBezTo>
              </a:path>
            </a:pathLst>
          </a:custGeom>
          <a:solidFill>
            <a:srgbClr val="BABAB8"/>
          </a:solidFill>
          <a:ln w="17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9AAF974-D3ED-4134-B333-797F54337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6613" y="3358736"/>
            <a:ext cx="360000" cy="36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690845E-1B75-4AFC-8961-FD9DD77C3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7858" y="4241923"/>
            <a:ext cx="360000" cy="36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E3535D9-A494-41B4-ABE3-4F6567883B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4530" y="3767933"/>
            <a:ext cx="360000" cy="360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947B3B9-FD0E-4448-B481-6C4D4025EE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67334" y="4195499"/>
            <a:ext cx="360000" cy="360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B0B2656-0A2C-48D5-81B3-FD93868A3F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6034" y="4244233"/>
            <a:ext cx="360000" cy="3600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38EE3A2-17AF-4043-8F24-3DD6EA585A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33307" y="3799105"/>
            <a:ext cx="360000" cy="360000"/>
          </a:xfrm>
          <a:prstGeom prst="rect">
            <a:avLst/>
          </a:prstGeom>
        </p:spPr>
      </p:pic>
      <p:sp>
        <p:nvSpPr>
          <p:cNvPr id="29" name="CustomShape 2">
            <a:extLst>
              <a:ext uri="{FF2B5EF4-FFF2-40B4-BE49-F238E27FC236}">
                <a16:creationId xmlns:a16="http://schemas.microsoft.com/office/drawing/2014/main" id="{39D67E76-D1E3-4190-8431-0D99A78203E3}"/>
              </a:ext>
            </a:extLst>
          </p:cNvPr>
          <p:cNvSpPr/>
          <p:nvPr/>
        </p:nvSpPr>
        <p:spPr>
          <a:xfrm>
            <a:off x="3044437" y="4622888"/>
            <a:ext cx="2118947" cy="351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2462"/>
              </a:lnSpc>
            </a:pPr>
            <a:r>
              <a:rPr lang="ru-RU" sz="1600" dirty="0" smtClean="0">
                <a:solidFill>
                  <a:srgbClr val="C00000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Опыт клиента</a:t>
            </a:r>
            <a:endParaRPr sz="1600" i="1" dirty="0">
              <a:solidFill>
                <a:srgbClr val="C0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50" y="2312497"/>
            <a:ext cx="1362076" cy="1466851"/>
          </a:xfrm>
        </p:spPr>
        <p:txBody>
          <a:bodyPr/>
          <a:lstStyle/>
          <a:p>
            <a:r>
              <a:rPr lang="en-US" sz="9600" b="1" dirty="0" smtClean="0">
                <a:solidFill>
                  <a:schemeClr val="tx1"/>
                </a:solidFill>
              </a:rPr>
              <a:t>&gt;</a:t>
            </a:r>
            <a:endParaRPr lang="ru-RU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6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ветлая тема, служебн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ная тема, основной слайд">
  <a:themeElements>
    <a:clrScheme name="Metinvest_colors">
      <a:dk1>
        <a:srgbClr val="434343"/>
      </a:dk1>
      <a:lt1>
        <a:srgbClr val="F8F8F8"/>
      </a:lt1>
      <a:dk2>
        <a:srgbClr val="3F4852"/>
      </a:dk2>
      <a:lt2>
        <a:srgbClr val="F8F8F8"/>
      </a:lt2>
      <a:accent1>
        <a:srgbClr val="EE2F3C"/>
      </a:accent1>
      <a:accent2>
        <a:srgbClr val="DADADA"/>
      </a:accent2>
      <a:accent3>
        <a:srgbClr val="ACACAC"/>
      </a:accent3>
      <a:accent4>
        <a:srgbClr val="8C8C8C"/>
      </a:accent4>
      <a:accent5>
        <a:srgbClr val="5A5A5A"/>
      </a:accent5>
      <a:accent6>
        <a:srgbClr val="8B0304"/>
      </a:accent6>
      <a:hlink>
        <a:srgbClr val="548DD4"/>
      </a:hlink>
      <a:folHlink>
        <a:srgbClr val="7F7F7F"/>
      </a:folHlink>
    </a:clrScheme>
    <a:fontScheme name="Metinves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ная тема, служебные слайды">
  <a:themeElements>
    <a:clrScheme name="Metinvest_colors">
      <a:dk1>
        <a:srgbClr val="434343"/>
      </a:dk1>
      <a:lt1>
        <a:srgbClr val="F8F8F8"/>
      </a:lt1>
      <a:dk2>
        <a:srgbClr val="3F4852"/>
      </a:dk2>
      <a:lt2>
        <a:srgbClr val="F8F8F8"/>
      </a:lt2>
      <a:accent1>
        <a:srgbClr val="EE2F3C"/>
      </a:accent1>
      <a:accent2>
        <a:srgbClr val="DADADA"/>
      </a:accent2>
      <a:accent3>
        <a:srgbClr val="ACACAC"/>
      </a:accent3>
      <a:accent4>
        <a:srgbClr val="8C8C8C"/>
      </a:accent4>
      <a:accent5>
        <a:srgbClr val="5A5A5A"/>
      </a:accent5>
      <a:accent6>
        <a:srgbClr val="8B0304"/>
      </a:accent6>
      <a:hlink>
        <a:srgbClr val="548DD4"/>
      </a:hlink>
      <a:folHlink>
        <a:srgbClr val="7F7F7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5115EF7CBFC449358C7E8C736AE4B" ma:contentTypeVersion="11" ma:contentTypeDescription="Create a new document." ma:contentTypeScope="" ma:versionID="e65f4cd3b6fe833d8a4340850f3c8a41">
  <xsd:schema xmlns:xsd="http://www.w3.org/2001/XMLSchema" xmlns:xs="http://www.w3.org/2001/XMLSchema" xmlns:p="http://schemas.microsoft.com/office/2006/metadata/properties" xmlns:ns3="0e043755-3f42-4f51-9a27-54f81ebca21d" xmlns:ns4="4bb40400-9376-4fe0-a1c9-bf08b907baf6" targetNamespace="http://schemas.microsoft.com/office/2006/metadata/properties" ma:root="true" ma:fieldsID="11315d346568a208278a994a1d5508ab" ns3:_="" ns4:_="">
    <xsd:import namespace="0e043755-3f42-4f51-9a27-54f81ebca21d"/>
    <xsd:import namespace="4bb40400-9376-4fe0-a1c9-bf08b907ba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043755-3f42-4f51-9a27-54f81ebca2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40400-9376-4fe0-a1c9-bf08b907ba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66924-EBDC-49DC-80B2-37DC8209891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bb40400-9376-4fe0-a1c9-bf08b907baf6"/>
    <ds:schemaRef ds:uri="http://purl.org/dc/elements/1.1/"/>
    <ds:schemaRef ds:uri="http://schemas.microsoft.com/office/2006/metadata/properties"/>
    <ds:schemaRef ds:uri="0e043755-3f42-4f51-9a27-54f81ebca21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7349AA8-9F55-4234-A67F-836FF0501D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3D8052-3EB0-4416-8B6A-5DE8ABD046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043755-3f42-4f51-9a27-54f81ebca21d"/>
    <ds:schemaRef ds:uri="4bb40400-9376-4fe0-a1c9-bf08b907ba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8475</TotalTime>
  <Words>253</Words>
  <Application>Microsoft Office PowerPoint</Application>
  <PresentationFormat>Широкоэкранный</PresentationFormat>
  <Paragraphs>89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Calibri</vt:lpstr>
      <vt:lpstr>Segoe UI Semibold</vt:lpstr>
      <vt:lpstr>Tahoma</vt:lpstr>
      <vt:lpstr>Segoe UI Light</vt:lpstr>
      <vt:lpstr>Times New Roman</vt:lpstr>
      <vt:lpstr>Amatic SC</vt:lpstr>
      <vt:lpstr>Arial</vt:lpstr>
      <vt:lpstr>Светлая тема, служебные слайды</vt:lpstr>
      <vt:lpstr>Темная тема, основной слайд</vt:lpstr>
      <vt:lpstr>Темная тема, служебные слайды</vt:lpstr>
      <vt:lpstr>Презентация PowerPoint</vt:lpstr>
      <vt:lpstr>Презентация PowerPoint</vt:lpstr>
      <vt:lpstr>Хороший ресторан?</vt:lpstr>
      <vt:lpstr>Презентация PowerPoint</vt:lpstr>
      <vt:lpstr>Презентация PowerPoint</vt:lpstr>
      <vt:lpstr>Хороший ресторан:критерии качества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Юрист и его роль в бизнесе</vt:lpstr>
      <vt:lpstr>Пирамида качества</vt:lpstr>
      <vt:lpstr>Качество: что дальше?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Карачевский Александр Валерьевич</dc:creator>
  <cp:lastModifiedBy>Романова Светлана Николаевна</cp:lastModifiedBy>
  <cp:revision>441</cp:revision>
  <cp:lastPrinted>2019-10-17T13:42:53Z</cp:lastPrinted>
  <dcterms:created xsi:type="dcterms:W3CDTF">2015-02-18T08:33:27Z</dcterms:created>
  <dcterms:modified xsi:type="dcterms:W3CDTF">2019-10-22T14:51:30Z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0x0101006D25115EF7CBFC449358C7E8C736AE4B</vt:lpwstr>
  </property>
</Properties>
</file>