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5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8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8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0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7ABF-08BA-4B0B-A558-4F84C62AE26C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5ACD-5A3B-4219-B3BC-1915EB647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How to make your services the most demanded?</a:t>
            </a:r>
            <a:br>
              <a:rPr lang="en-US" sz="4000" b="1" dirty="0" smtClean="0">
                <a:solidFill>
                  <a:schemeClr val="tx2"/>
                </a:solidFill>
              </a:rPr>
            </a:b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Alexander Bolkvadze</a:t>
            </a:r>
          </a:p>
          <a:p>
            <a:r>
              <a:rPr lang="en-US" dirty="0" smtClean="0"/>
              <a:t>Senior Partner</a:t>
            </a:r>
          </a:p>
          <a:p>
            <a:r>
              <a:rPr lang="en-US" dirty="0" smtClean="0"/>
              <a:t>BLC Law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3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>
              <a:latin typeface="+mj-lt"/>
            </a:endParaRPr>
          </a:p>
          <a:p>
            <a:pPr marL="0" indent="0" algn="ctr">
              <a:buNone/>
            </a:pPr>
            <a:endParaRPr lang="en-US" sz="4000" dirty="0"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“Thinking Out of the Box</a:t>
            </a: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”</a:t>
            </a:r>
            <a:endParaRPr lang="en-US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260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+mj-lt"/>
              </a:rPr>
              <a:t>Salient differences are what drive procurement decisions</a:t>
            </a:r>
            <a:endParaRPr lang="en-US" sz="4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284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  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</a:rPr>
              <a:t>Focus on attributes not on core competences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8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What is different about today?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7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Speed</a:t>
            </a:r>
          </a:p>
          <a:p>
            <a:pPr algn="ctr"/>
            <a:r>
              <a:rPr lang="en-US" sz="4000" dirty="0" err="1" smtClean="0">
                <a:solidFill>
                  <a:schemeClr val="tx2"/>
                </a:solidFill>
              </a:rPr>
              <a:t>Interconectedness</a:t>
            </a:r>
            <a:endParaRPr lang="en-US" sz="4000" dirty="0" smtClean="0">
              <a:solidFill>
                <a:schemeClr val="tx2"/>
              </a:solidFill>
            </a:endParaRP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“We are too old”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Shift happens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</a:rPr>
              <a:t>Follow the money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BLC Law Office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Compete Smarter, Not Harder!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make your services the most demanded? </vt:lpstr>
      <vt:lpstr>BLC Law Office</vt:lpstr>
      <vt:lpstr>BLC Law Office</vt:lpstr>
      <vt:lpstr>BLC Law Office</vt:lpstr>
      <vt:lpstr>BLC Law Office</vt:lpstr>
      <vt:lpstr>BLC Law Office</vt:lpstr>
      <vt:lpstr>BLC Law Office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your services the most demanded?</dc:title>
  <dc:creator>Aleko Bolkvadze</dc:creator>
  <cp:lastModifiedBy>Aleko Bolkvadze</cp:lastModifiedBy>
  <cp:revision>6</cp:revision>
  <dcterms:created xsi:type="dcterms:W3CDTF">2019-12-12T08:05:06Z</dcterms:created>
  <dcterms:modified xsi:type="dcterms:W3CDTF">2019-12-12T08:40:50Z</dcterms:modified>
</cp:coreProperties>
</file>