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5FEF-CBC3-475F-AAC8-D037634DCABD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B1A7-549E-425C-9E60-E33BD0194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09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25FEF-CBC3-475F-AAC8-D037634DCABD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4B1A7-549E-425C-9E60-E33BD0194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25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42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8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9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3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26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48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51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304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2019-06-05T05:17:37Z</dcterms:created>
  <dcterms:modified xsi:type="dcterms:W3CDTF">2019-06-05T05:17:37Z</dcterms:modified>
</cp:coreProperties>
</file>